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699" r:id="rId5"/>
  </p:sldMasterIdLst>
  <p:notesMasterIdLst>
    <p:notesMasterId r:id="rId44"/>
  </p:notesMasterIdLst>
  <p:handoutMasterIdLst>
    <p:handoutMasterId r:id="rId45"/>
  </p:handoutMasterIdLst>
  <p:sldIdLst>
    <p:sldId id="260" r:id="rId6"/>
    <p:sldId id="440" r:id="rId7"/>
    <p:sldId id="414" r:id="rId8"/>
    <p:sldId id="449" r:id="rId9"/>
    <p:sldId id="441" r:id="rId10"/>
    <p:sldId id="444" r:id="rId11"/>
    <p:sldId id="430" r:id="rId12"/>
    <p:sldId id="450" r:id="rId13"/>
    <p:sldId id="426" r:id="rId14"/>
    <p:sldId id="427" r:id="rId15"/>
    <p:sldId id="428" r:id="rId16"/>
    <p:sldId id="429" r:id="rId17"/>
    <p:sldId id="451" r:id="rId18"/>
    <p:sldId id="448" r:id="rId19"/>
    <p:sldId id="452" r:id="rId20"/>
    <p:sldId id="454" r:id="rId21"/>
    <p:sldId id="455" r:id="rId22"/>
    <p:sldId id="453" r:id="rId23"/>
    <p:sldId id="262" r:id="rId24"/>
    <p:sldId id="420" r:id="rId25"/>
    <p:sldId id="447" r:id="rId26"/>
    <p:sldId id="442" r:id="rId27"/>
    <p:sldId id="410" r:id="rId28"/>
    <p:sldId id="412" r:id="rId29"/>
    <p:sldId id="436" r:id="rId30"/>
    <p:sldId id="422" r:id="rId31"/>
    <p:sldId id="421" r:id="rId32"/>
    <p:sldId id="443" r:id="rId33"/>
    <p:sldId id="437" r:id="rId34"/>
    <p:sldId id="377" r:id="rId35"/>
    <p:sldId id="378" r:id="rId36"/>
    <p:sldId id="438" r:id="rId37"/>
    <p:sldId id="379" r:id="rId38"/>
    <p:sldId id="439" r:id="rId39"/>
    <p:sldId id="432" r:id="rId40"/>
    <p:sldId id="433" r:id="rId41"/>
    <p:sldId id="434" r:id="rId42"/>
    <p:sldId id="435" r:id="rId43"/>
  </p:sldIdLst>
  <p:sldSz cx="12192000" cy="6858000"/>
  <p:notesSz cx="6858000" cy="9144000"/>
  <p:embeddedFontLst>
    <p:embeddedFont>
      <p:font typeface="Arial Black" panose="020B0A04020102020204" pitchFamily="34" charset="0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Helvetica" panose="020B0604020202020204" pitchFamily="34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8DEB1-38FB-4A6C-82D7-38BA6383AEDD}" v="6" dt="2022-06-23T16:46:32.146"/>
    <p1510:client id="{07DC8E7C-C058-1DD2-53D8-AEAF14CB5A89}" v="165" dt="2022-06-23T13:23:31.422"/>
    <p1510:client id="{67A326C6-7EAD-4B49-AC35-9C14BD8404A4}" v="39" dt="2022-06-23T09:27:55.935"/>
    <p1510:client id="{91087947-BAD6-41E7-923D-D84D917A62C4}" v="3" dt="2022-06-23T13:20:29.306"/>
    <p1510:client id="{AE8F1B25-3715-4E62-80F7-17BE51E2F74F}" v="20" dt="2022-06-23T09:04:05.339"/>
    <p1510:client id="{C2CFD27A-D494-49FB-B9E0-214CC0DC35A2}" v="1592" dt="2022-06-24T00:28:53.055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84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E8F1B25-3715-4E62-80F7-17BE51E2F74F}"/>
    <pc:docChg chg="modSld">
      <pc:chgData name="" userId="" providerId="" clId="Web-{AE8F1B25-3715-4E62-80F7-17BE51E2F74F}" dt="2022-06-23T09:00:09.480" v="0" actId="1076"/>
      <pc:docMkLst>
        <pc:docMk/>
      </pc:docMkLst>
      <pc:sldChg chg="modSp">
        <pc:chgData name="" userId="" providerId="" clId="Web-{AE8F1B25-3715-4E62-80F7-17BE51E2F74F}" dt="2022-06-23T09:00:09.480" v="0" actId="1076"/>
        <pc:sldMkLst>
          <pc:docMk/>
          <pc:sldMk cId="3622655453" sldId="260"/>
        </pc:sldMkLst>
        <pc:spChg chg="mod">
          <ac:chgData name="" userId="" providerId="" clId="Web-{AE8F1B25-3715-4E62-80F7-17BE51E2F74F}" dt="2022-06-23T09:00:09.480" v="0" actId="1076"/>
          <ac:spMkLst>
            <pc:docMk/>
            <pc:sldMk cId="3622655453" sldId="260"/>
            <ac:spMk id="7" creationId="{00000000-0000-0000-0000-000000000000}"/>
          </ac:spMkLst>
        </pc:spChg>
      </pc:sldChg>
    </pc:docChg>
  </pc:docChgLst>
  <pc:docChgLst>
    <pc:chgData name="Tripathy, Aalap" userId="39c868bc-cba8-4c2e-906b-e2e883160571" providerId="ADAL" clId="{0678DEB1-38FB-4A6C-82D7-38BA6383AEDD}"/>
    <pc:docChg chg="custSel modSld">
      <pc:chgData name="Tripathy, Aalap" userId="39c868bc-cba8-4c2e-906b-e2e883160571" providerId="ADAL" clId="{0678DEB1-38FB-4A6C-82D7-38BA6383AEDD}" dt="2022-06-23T16:46:32.146" v="3" actId="27636"/>
      <pc:docMkLst>
        <pc:docMk/>
      </pc:docMkLst>
      <pc:sldChg chg="modSp mod">
        <pc:chgData name="Tripathy, Aalap" userId="39c868bc-cba8-4c2e-906b-e2e883160571" providerId="ADAL" clId="{0678DEB1-38FB-4A6C-82D7-38BA6383AEDD}" dt="2022-06-23T16:46:32.132" v="2" actId="27636"/>
        <pc:sldMkLst>
          <pc:docMk/>
          <pc:sldMk cId="3559409976" sldId="378"/>
        </pc:sldMkLst>
        <pc:spChg chg="mod">
          <ac:chgData name="Tripathy, Aalap" userId="39c868bc-cba8-4c2e-906b-e2e883160571" providerId="ADAL" clId="{0678DEB1-38FB-4A6C-82D7-38BA6383AEDD}" dt="2022-06-23T16:46:32.132" v="2" actId="27636"/>
          <ac:spMkLst>
            <pc:docMk/>
            <pc:sldMk cId="3559409976" sldId="378"/>
            <ac:spMk id="4" creationId="{00000000-0000-0000-0000-000000000000}"/>
          </ac:spMkLst>
        </pc:spChg>
      </pc:sldChg>
      <pc:sldChg chg="modSp mod">
        <pc:chgData name="Tripathy, Aalap" userId="39c868bc-cba8-4c2e-906b-e2e883160571" providerId="ADAL" clId="{0678DEB1-38FB-4A6C-82D7-38BA6383AEDD}" dt="2022-06-23T16:46:32.146" v="3" actId="27636"/>
        <pc:sldMkLst>
          <pc:docMk/>
          <pc:sldMk cId="2325463968" sldId="379"/>
        </pc:sldMkLst>
        <pc:spChg chg="mod">
          <ac:chgData name="Tripathy, Aalap" userId="39c868bc-cba8-4c2e-906b-e2e883160571" providerId="ADAL" clId="{0678DEB1-38FB-4A6C-82D7-38BA6383AEDD}" dt="2022-06-23T16:46:32.146" v="3" actId="27636"/>
          <ac:spMkLst>
            <pc:docMk/>
            <pc:sldMk cId="2325463968" sldId="379"/>
            <ac:spMk id="4" creationId="{00000000-0000-0000-0000-000000000000}"/>
          </ac:spMkLst>
        </pc:spChg>
      </pc:sldChg>
      <pc:sldChg chg="modSp mod">
        <pc:chgData name="Tripathy, Aalap" userId="39c868bc-cba8-4c2e-906b-e2e883160571" providerId="ADAL" clId="{0678DEB1-38FB-4A6C-82D7-38BA6383AEDD}" dt="2022-06-23T16:46:32.067" v="0" actId="27636"/>
        <pc:sldMkLst>
          <pc:docMk/>
          <pc:sldMk cId="859201246" sldId="414"/>
        </pc:sldMkLst>
        <pc:spChg chg="mod">
          <ac:chgData name="Tripathy, Aalap" userId="39c868bc-cba8-4c2e-906b-e2e883160571" providerId="ADAL" clId="{0678DEB1-38FB-4A6C-82D7-38BA6383AEDD}" dt="2022-06-23T16:46:32.067" v="0" actId="27636"/>
          <ac:spMkLst>
            <pc:docMk/>
            <pc:sldMk cId="859201246" sldId="414"/>
            <ac:spMk id="4" creationId="{00000000-0000-0000-0000-000000000000}"/>
          </ac:spMkLst>
        </pc:spChg>
      </pc:sldChg>
      <pc:sldChg chg="modSp mod">
        <pc:chgData name="Tripathy, Aalap" userId="39c868bc-cba8-4c2e-906b-e2e883160571" providerId="ADAL" clId="{0678DEB1-38FB-4A6C-82D7-38BA6383AEDD}" dt="2022-06-23T16:46:32.123" v="1" actId="27636"/>
        <pc:sldMkLst>
          <pc:docMk/>
          <pc:sldMk cId="1701488616" sldId="443"/>
        </pc:sldMkLst>
        <pc:spChg chg="mod">
          <ac:chgData name="Tripathy, Aalap" userId="39c868bc-cba8-4c2e-906b-e2e883160571" providerId="ADAL" clId="{0678DEB1-38FB-4A6C-82D7-38BA6383AEDD}" dt="2022-06-23T16:46:32.123" v="1" actId="27636"/>
          <ac:spMkLst>
            <pc:docMk/>
            <pc:sldMk cId="1701488616" sldId="443"/>
            <ac:spMk id="83" creationId="{FB8BA09D-4B5A-4025-87D3-B5A9687C712E}"/>
          </ac:spMkLst>
        </pc:spChg>
      </pc:sldChg>
    </pc:docChg>
  </pc:docChgLst>
  <pc:docChgLst>
    <pc:chgData name="K, Annmary Justine" userId="S::annmary.roy@hpe.com::102c2afa-e166-4c63-84cb-a60296cf5dff" providerId="AD" clId="Web-{91087947-BAD6-41E7-923D-D84D917A62C4}"/>
    <pc:docChg chg="modSld">
      <pc:chgData name="K, Annmary Justine" userId="S::annmary.roy@hpe.com::102c2afa-e166-4c63-84cb-a60296cf5dff" providerId="AD" clId="Web-{91087947-BAD6-41E7-923D-D84D917A62C4}" dt="2022-06-23T13:20:29.306" v="2" actId="20577"/>
      <pc:docMkLst>
        <pc:docMk/>
      </pc:docMkLst>
      <pc:sldChg chg="addSp modSp">
        <pc:chgData name="K, Annmary Justine" userId="S::annmary.roy@hpe.com::102c2afa-e166-4c63-84cb-a60296cf5dff" providerId="AD" clId="Web-{91087947-BAD6-41E7-923D-D84D917A62C4}" dt="2022-06-23T13:20:29.306" v="2" actId="20577"/>
        <pc:sldMkLst>
          <pc:docMk/>
          <pc:sldMk cId="472888122" sldId="430"/>
        </pc:sldMkLst>
        <pc:spChg chg="mod">
          <ac:chgData name="K, Annmary Justine" userId="S::annmary.roy@hpe.com::102c2afa-e166-4c63-84cb-a60296cf5dff" providerId="AD" clId="Web-{91087947-BAD6-41E7-923D-D84D917A62C4}" dt="2022-06-23T13:20:29.306" v="2" actId="20577"/>
          <ac:spMkLst>
            <pc:docMk/>
            <pc:sldMk cId="472888122" sldId="430"/>
            <ac:spMk id="2" creationId="{00000000-0000-0000-0000-000000000000}"/>
          </ac:spMkLst>
        </pc:spChg>
        <pc:spChg chg="add mod">
          <ac:chgData name="K, Annmary Justine" userId="S::annmary.roy@hpe.com::102c2afa-e166-4c63-84cb-a60296cf5dff" providerId="AD" clId="Web-{91087947-BAD6-41E7-923D-D84D917A62C4}" dt="2022-06-23T13:20:26.010" v="1"/>
          <ac:spMkLst>
            <pc:docMk/>
            <pc:sldMk cId="472888122" sldId="430"/>
            <ac:spMk id="3" creationId="{D405A633-3C2F-B07E-8D11-9F9C349C4F87}"/>
          </ac:spMkLst>
        </pc:spChg>
      </pc:sldChg>
    </pc:docChg>
  </pc:docChgLst>
  <pc:docChgLst>
    <pc:chgData name="Tripathy, Aalap" userId="39c868bc-cba8-4c2e-906b-e2e883160571" providerId="ADAL" clId="{B46C26BC-E1F2-44E9-A189-1A4671D334C0}"/>
    <pc:docChg chg="undo custSel addSld delSld modSld">
      <pc:chgData name="Tripathy, Aalap" userId="39c868bc-cba8-4c2e-906b-e2e883160571" providerId="ADAL" clId="{B46C26BC-E1F2-44E9-A189-1A4671D334C0}" dt="2022-02-22T16:29:15.655" v="2476" actId="20577"/>
      <pc:docMkLst>
        <pc:docMk/>
      </pc:docMkLst>
      <pc:sldChg chg="del">
        <pc:chgData name="Tripathy, Aalap" userId="39c868bc-cba8-4c2e-906b-e2e883160571" providerId="ADAL" clId="{B46C26BC-E1F2-44E9-A189-1A4671D334C0}" dt="2022-02-22T16:25:13.673" v="2455" actId="47"/>
        <pc:sldMkLst>
          <pc:docMk/>
          <pc:sldMk cId="3796202109" sldId="279"/>
        </pc:sldMkLst>
      </pc:sldChg>
      <pc:sldChg chg="del">
        <pc:chgData name="Tripathy, Aalap" userId="39c868bc-cba8-4c2e-906b-e2e883160571" providerId="ADAL" clId="{B46C26BC-E1F2-44E9-A189-1A4671D334C0}" dt="2022-02-22T16:25:14.667" v="2456" actId="47"/>
        <pc:sldMkLst>
          <pc:docMk/>
          <pc:sldMk cId="1253064621" sldId="280"/>
        </pc:sldMkLst>
      </pc:sldChg>
      <pc:sldChg chg="del">
        <pc:chgData name="Tripathy, Aalap" userId="39c868bc-cba8-4c2e-906b-e2e883160571" providerId="ADAL" clId="{B46C26BC-E1F2-44E9-A189-1A4671D334C0}" dt="2022-02-22T16:25:16.302" v="2457" actId="47"/>
        <pc:sldMkLst>
          <pc:docMk/>
          <pc:sldMk cId="2290358167" sldId="281"/>
        </pc:sldMkLst>
      </pc:sldChg>
      <pc:sldChg chg="addSp delSp modSp mod">
        <pc:chgData name="Tripathy, Aalap" userId="39c868bc-cba8-4c2e-906b-e2e883160571" providerId="ADAL" clId="{B46C26BC-E1F2-44E9-A189-1A4671D334C0}" dt="2022-02-21T20:19:54.787" v="2114" actId="1076"/>
        <pc:sldMkLst>
          <pc:docMk/>
          <pc:sldMk cId="28126628" sldId="282"/>
        </pc:sldMkLst>
        <pc:spChg chg="mod">
          <ac:chgData name="Tripathy, Aalap" userId="39c868bc-cba8-4c2e-906b-e2e883160571" providerId="ADAL" clId="{B46C26BC-E1F2-44E9-A189-1A4671D334C0}" dt="2022-02-21T19:36:55.308" v="1305" actId="20577"/>
          <ac:spMkLst>
            <pc:docMk/>
            <pc:sldMk cId="28126628" sldId="282"/>
            <ac:spMk id="2" creationId="{00000000-0000-0000-0000-000000000000}"/>
          </ac:spMkLst>
        </pc:spChg>
        <pc:spChg chg="add del">
          <ac:chgData name="Tripathy, Aalap" userId="39c868bc-cba8-4c2e-906b-e2e883160571" providerId="ADAL" clId="{B46C26BC-E1F2-44E9-A189-1A4671D334C0}" dt="2022-02-21T18:46:26.300" v="575" actId="478"/>
          <ac:spMkLst>
            <pc:docMk/>
            <pc:sldMk cId="28126628" sldId="282"/>
            <ac:spMk id="4" creationId="{00000000-0000-0000-0000-000000000000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8" creationId="{2C78EBCA-5BE8-4AA0-B6B9-B6D6E4809939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9" creationId="{6BCF6747-E48D-4095-85EB-AB2CC0EEABFC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0" creationId="{F5B79322-6642-4AFF-BF6F-A8C0EA50343D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1" creationId="{01268585-B722-4AE4-AC01-A2DF648383AA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2" creationId="{09EF2EAB-1424-49BA-9E78-6EE1F52E6ADA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3" creationId="{314EBF65-0282-448C-8FB7-E5906515980A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4" creationId="{D3AF0393-CF84-4718-99AB-D9E77B1C5BE2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5" creationId="{E6B614B4-1ABC-460E-94FF-DFDDA9E40A72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6" creationId="{852FEEB6-E300-48A9-8A5B-DB504D8BFDE1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7" creationId="{3AF68864-6E2C-4DEF-8740-A4FE2B160149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8" creationId="{A8C6F5E2-9BA0-4FC5-AF48-0469ECAE6925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19" creationId="{C1417F8E-4925-40C6-A9EE-2822D383E9F6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20" creationId="{CAAD86CF-E5D1-4356-94CD-0C61A6B96E52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21" creationId="{27778B55-9675-40A6-B459-80452D2151AD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22" creationId="{40065E25-47B8-49E9-BCD3-65FFFB1A5B07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29" creationId="{4E3815E7-F2F2-4B2F-A386-9B969F0CF80C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30" creationId="{61BA0EA3-778B-4FCE-AC2F-02BB28351EB2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31" creationId="{BF8EB842-7928-4621-90BA-23FD9400B2B1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32" creationId="{E5B8C3F8-00BF-424F-8299-B72A7A653F08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33" creationId="{190C38A0-0B5E-46A7-A741-EF222CE1B30D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34" creationId="{CF9C83A6-15A6-4A34-A1DC-626FDA8DB236}"/>
          </ac:spMkLst>
        </pc:spChg>
        <pc:spChg chg="add del mod">
          <ac:chgData name="Tripathy, Aalap" userId="39c868bc-cba8-4c2e-906b-e2e883160571" providerId="ADAL" clId="{B46C26BC-E1F2-44E9-A189-1A4671D334C0}" dt="2022-02-21T17:32:10.027" v="69"/>
          <ac:spMkLst>
            <pc:docMk/>
            <pc:sldMk cId="28126628" sldId="282"/>
            <ac:spMk id="35" creationId="{5D23E54D-362B-4A5D-B392-08D02E38DFDF}"/>
          </ac:spMkLst>
        </pc:spChg>
        <pc:spChg chg="mod">
          <ac:chgData name="Tripathy, Aalap" userId="39c868bc-cba8-4c2e-906b-e2e883160571" providerId="ADAL" clId="{B46C26BC-E1F2-44E9-A189-1A4671D334C0}" dt="2022-02-21T18:47:06.788" v="576"/>
          <ac:spMkLst>
            <pc:docMk/>
            <pc:sldMk cId="28126628" sldId="282"/>
            <ac:spMk id="42" creationId="{ED946DC3-D986-4E27-B9AC-49312CB272DE}"/>
          </ac:spMkLst>
        </pc:spChg>
        <pc:spChg chg="mod">
          <ac:chgData name="Tripathy, Aalap" userId="39c868bc-cba8-4c2e-906b-e2e883160571" providerId="ADAL" clId="{B46C26BC-E1F2-44E9-A189-1A4671D334C0}" dt="2022-02-21T18:47:06.788" v="576"/>
          <ac:spMkLst>
            <pc:docMk/>
            <pc:sldMk cId="28126628" sldId="282"/>
            <ac:spMk id="43" creationId="{739B2C8A-1435-4680-B97C-098C8AC83D7C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44" creationId="{641BD406-9341-44DA-8323-2762260ADD92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45" creationId="{5DFDCA52-E8AB-4A4E-8006-6914DEC709AE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46" creationId="{BF0ADB92-62B9-4AEF-B7C5-D024F34837A4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47" creationId="{A5DC76C7-99F7-4C12-803A-6EBA6C59020D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48" creationId="{9275E92B-0642-4AAA-A1BE-2B2DFB97A0BB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0" creationId="{19DA4AF9-2139-43AD-98A0-728F56898463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1" creationId="{40C34D5C-A13C-4C17-90EB-BFB69CA50E23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2" creationId="{61E71815-A507-4C51-A4E9-CB61836731BF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3" creationId="{F133AEA1-411B-4ACE-B6D3-C4D379CE84FD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4" creationId="{DB7E08C9-EC36-49DE-9237-89874418458F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5" creationId="{DDB44927-A4DF-4504-960B-396351392159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6" creationId="{14A7109F-89DA-4DD2-B9AF-4237F1B9DB28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7" creationId="{56B97407-B77A-453A-8CBD-746365283717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8" creationId="{C45013BA-E5E0-46C9-A604-5DB33D9F3777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59" creationId="{15EEA89D-D797-494B-BA54-7F315AE425D7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60" creationId="{AF476509-12DE-4381-ACFC-32C6EC92EB4F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61" creationId="{915ED270-3012-445D-A51F-5052721F1907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62" creationId="{0A835943-52E4-4CE1-A34A-ADAA0E30C9B9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63" creationId="{A6E13733-65A1-45D7-B8C8-7B98CD31668D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64" creationId="{41B8CC62-6598-4559-95AF-DC23E2658642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65" creationId="{6D2012FD-0D02-4B9E-88DC-0BEF377FF238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66" creationId="{31BE377D-8F27-4B8D-B70C-0931C4E6E4C1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70" creationId="{CFF2435F-F9A8-4978-9E32-175017405372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71" creationId="{BB050FA8-7EAD-46C2-801A-2B0BA4B48277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73" creationId="{FA8A4222-D9B6-4667-9CE5-18252018F5EB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74" creationId="{F566543C-214E-40FD-865E-C2D8C3107C2A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75" creationId="{C3865629-CF58-4800-B6D7-A49C27B7F5F2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77" creationId="{E4ADD12A-B2D5-4191-9747-A132687A24C6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78" creationId="{EE2690D9-AD24-4068-9F70-3C0260760488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79" creationId="{9BE2DD2C-EBE6-4F45-8BBF-37AAD716E283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83" creationId="{7DA50C07-280E-4108-8207-099457F70540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87" creationId="{45B9E1A2-AF5C-4E30-8C05-4BEFA5F45D8E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88" creationId="{15FC43BD-62FC-4826-BB78-521EF6ED31EB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89" creationId="{C5278F86-C68D-42D2-BFD8-68AD0912DE3A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90" creationId="{156E7C17-0E8E-4288-A222-0C7FA13ABD98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91" creationId="{DDB89FD3-7BBE-4E03-93BD-C209DDC32F88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92" creationId="{A7E6F945-148A-4613-A49E-DB473E33B4E3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93" creationId="{04E528C0-DB7B-44E7-A180-AA1B5873702F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95" creationId="{B43FD80F-AC1B-43EA-9EAE-EF4570D876D4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98" creationId="{E166FBD0-3042-4750-9BA8-AEDC3D67990E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99" creationId="{922099F1-CDA2-4236-B7D4-C9959A8DBE11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101" creationId="{78FC4B80-D4DD-4CDA-8E8C-07ADFEAF7C67}"/>
          </ac:spMkLst>
        </pc:spChg>
        <pc:spChg chg="add del mod">
          <ac:chgData name="Tripathy, Aalap" userId="39c868bc-cba8-4c2e-906b-e2e883160571" providerId="ADAL" clId="{B46C26BC-E1F2-44E9-A189-1A4671D334C0}" dt="2022-02-21T18:47:30.039" v="594"/>
          <ac:spMkLst>
            <pc:docMk/>
            <pc:sldMk cId="28126628" sldId="282"/>
            <ac:spMk id="102" creationId="{93462AB4-02A5-4682-B8E9-6B71AD853B33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05" creationId="{DE16DCE0-A06A-4CB9-BC9F-7D4FC78A3AA8}"/>
          </ac:spMkLst>
        </pc:spChg>
        <pc:spChg chg="add mod">
          <ac:chgData name="Tripathy, Aalap" userId="39c868bc-cba8-4c2e-906b-e2e883160571" providerId="ADAL" clId="{B46C26BC-E1F2-44E9-A189-1A4671D334C0}" dt="2022-02-21T19:36:38.769" v="1295" actId="1037"/>
          <ac:spMkLst>
            <pc:docMk/>
            <pc:sldMk cId="28126628" sldId="282"/>
            <ac:spMk id="106" creationId="{8E62C5C7-D8D7-4A4E-BB3F-84A728DAB504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07" creationId="{00408204-5AB6-42E9-8809-05E0BD4D6A75}"/>
          </ac:spMkLst>
        </pc:spChg>
        <pc:spChg chg="add mod">
          <ac:chgData name="Tripathy, Aalap" userId="39c868bc-cba8-4c2e-906b-e2e883160571" providerId="ADAL" clId="{B46C26BC-E1F2-44E9-A189-1A4671D334C0}" dt="2022-02-21T19:13:22.539" v="769" actId="1076"/>
          <ac:spMkLst>
            <pc:docMk/>
            <pc:sldMk cId="28126628" sldId="282"/>
            <ac:spMk id="108" creationId="{E5C1BE78-BDFA-4F62-A159-4013EE0FE044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09" creationId="{36D9F2A7-2E65-463F-8941-2ED9E2551FA4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10" creationId="{FF8CAF63-D709-44CF-9C27-E26A75C89C56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11" creationId="{FC792315-8A30-420E-9CE2-E3548B513649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12" creationId="{F2A6A652-5B3E-4E68-BAC9-5532F68ED092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13" creationId="{236F451B-7C2E-479C-993A-8521238EA592}"/>
          </ac:spMkLst>
        </pc:spChg>
        <pc:spChg chg="add mod">
          <ac:chgData name="Tripathy, Aalap" userId="39c868bc-cba8-4c2e-906b-e2e883160571" providerId="ADAL" clId="{B46C26BC-E1F2-44E9-A189-1A4671D334C0}" dt="2022-02-21T19:36:48.601" v="1297" actId="1036"/>
          <ac:spMkLst>
            <pc:docMk/>
            <pc:sldMk cId="28126628" sldId="282"/>
            <ac:spMk id="114" creationId="{61419E6D-F2AA-4E95-8513-D7549B708F3B}"/>
          </ac:spMkLst>
        </pc:spChg>
        <pc:spChg chg="add mod">
          <ac:chgData name="Tripathy, Aalap" userId="39c868bc-cba8-4c2e-906b-e2e883160571" providerId="ADAL" clId="{B46C26BC-E1F2-44E9-A189-1A4671D334C0}" dt="2022-02-21T19:36:48.601" v="1297" actId="1036"/>
          <ac:spMkLst>
            <pc:docMk/>
            <pc:sldMk cId="28126628" sldId="282"/>
            <ac:spMk id="115" creationId="{060F0504-B29B-43C7-BB6A-929EAD29D857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16" creationId="{0B4EBC04-2E9B-4039-9559-411B6B405D46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17" creationId="{E76F6259-55B5-439A-977A-1D645530C4A1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18" creationId="{C9CE5142-DE7A-40E4-9275-18F5E02948E6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19" creationId="{82E07523-1BD5-4261-A940-E0976CDB4406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26" creationId="{22849C7A-BED6-4D21-97CF-B68A0408AF1E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27" creationId="{590BB2FC-0297-4E41-8A6C-D67F504B6E83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28" creationId="{9B9593E8-C25B-4AA2-8836-8DC33D150673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29" creationId="{459695BA-BF9B-497B-95B0-F298ADD96A2C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30" creationId="{231702CD-82F6-439D-9399-F0FCCC6283DD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31" creationId="{1456C041-1249-425A-8BE4-2F903CCEB9A0}"/>
          </ac:spMkLst>
        </pc:spChg>
        <pc:spChg chg="add mod">
          <ac:chgData name="Tripathy, Aalap" userId="39c868bc-cba8-4c2e-906b-e2e883160571" providerId="ADAL" clId="{B46C26BC-E1F2-44E9-A189-1A4671D334C0}" dt="2022-02-21T19:26:14.501" v="1056" actId="207"/>
          <ac:spMkLst>
            <pc:docMk/>
            <pc:sldMk cId="28126628" sldId="282"/>
            <ac:spMk id="132" creationId="{7CB00E3A-C2C2-4229-ACA2-2809D6CDA225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33" creationId="{7791F579-5530-4665-9597-0A73EFF2F715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34" creationId="{C14762BA-6170-4A4D-959D-46D9610F8C52}"/>
          </ac:spMkLst>
        </pc:spChg>
        <pc:spChg chg="add mod">
          <ac:chgData name="Tripathy, Aalap" userId="39c868bc-cba8-4c2e-906b-e2e883160571" providerId="ADAL" clId="{B46C26BC-E1F2-44E9-A189-1A4671D334C0}" dt="2022-02-21T19:10:26.950" v="739" actId="1035"/>
          <ac:spMkLst>
            <pc:docMk/>
            <pc:sldMk cId="28126628" sldId="282"/>
            <ac:spMk id="135" creationId="{187D25DA-C593-4505-87C2-574C739E5068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36" creationId="{56034916-92DA-40B8-8113-E7E210848477}"/>
          </ac:spMkLst>
        </pc:spChg>
        <pc:spChg chg="add mod">
          <ac:chgData name="Tripathy, Aalap" userId="39c868bc-cba8-4c2e-906b-e2e883160571" providerId="ADAL" clId="{B46C26BC-E1F2-44E9-A189-1A4671D334C0}" dt="2022-02-21T19:10:26.950" v="739" actId="1035"/>
          <ac:spMkLst>
            <pc:docMk/>
            <pc:sldMk cId="28126628" sldId="282"/>
            <ac:spMk id="140" creationId="{0CE8CB56-C188-4690-B60C-CC2CAB8F5C84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41" creationId="{2F6B2830-91D6-4A16-83CC-F8EE4D87EEFC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42" creationId="{1CA43DA7-7FC3-4C60-98FD-A6F0F1FEBAE1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44" creationId="{73C8F7BE-0CB8-470D-BA0C-BDEEC50C1AF8}"/>
          </ac:spMkLst>
        </pc:spChg>
        <pc:spChg chg="add mod">
          <ac:chgData name="Tripathy, Aalap" userId="39c868bc-cba8-4c2e-906b-e2e883160571" providerId="ADAL" clId="{B46C26BC-E1F2-44E9-A189-1A4671D334C0}" dt="2022-02-21T20:02:20.918" v="1802" actId="14100"/>
          <ac:spMkLst>
            <pc:docMk/>
            <pc:sldMk cId="28126628" sldId="282"/>
            <ac:spMk id="146" creationId="{BE19C6F7-45D7-4DF4-8C4F-6E5041B5EBD4}"/>
          </ac:spMkLst>
        </pc:spChg>
        <pc:spChg chg="add mod">
          <ac:chgData name="Tripathy, Aalap" userId="39c868bc-cba8-4c2e-906b-e2e883160571" providerId="ADAL" clId="{B46C26BC-E1F2-44E9-A189-1A4671D334C0}" dt="2022-02-21T20:03:02.449" v="1808" actId="1076"/>
          <ac:spMkLst>
            <pc:docMk/>
            <pc:sldMk cId="28126628" sldId="282"/>
            <ac:spMk id="148" creationId="{848EB1B5-237D-444F-8F32-A8C76215CF3E}"/>
          </ac:spMkLst>
        </pc:spChg>
        <pc:spChg chg="add mod">
          <ac:chgData name="Tripathy, Aalap" userId="39c868bc-cba8-4c2e-906b-e2e883160571" providerId="ADAL" clId="{B46C26BC-E1F2-44E9-A189-1A4671D334C0}" dt="2022-02-21T20:02:18.310" v="1801" actId="14100"/>
          <ac:spMkLst>
            <pc:docMk/>
            <pc:sldMk cId="28126628" sldId="282"/>
            <ac:spMk id="149" creationId="{C4679F84-D35F-415D-A9C5-653E9A4DB3D0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50" creationId="{6CB43AE8-E527-4E50-A464-E7D1EE742BC5}"/>
          </ac:spMkLst>
        </pc:spChg>
        <pc:spChg chg="add mod">
          <ac:chgData name="Tripathy, Aalap" userId="39c868bc-cba8-4c2e-906b-e2e883160571" providerId="ADAL" clId="{B46C26BC-E1F2-44E9-A189-1A4671D334C0}" dt="2022-02-21T19:10:26.950" v="739" actId="1035"/>
          <ac:spMkLst>
            <pc:docMk/>
            <pc:sldMk cId="28126628" sldId="282"/>
            <ac:spMk id="152" creationId="{DB3334A0-8014-4486-B13C-6917EAF0EC9A}"/>
          </ac:spMkLst>
        </pc:spChg>
        <pc:spChg chg="add mod">
          <ac:chgData name="Tripathy, Aalap" userId="39c868bc-cba8-4c2e-906b-e2e883160571" providerId="ADAL" clId="{B46C26BC-E1F2-44E9-A189-1A4671D334C0}" dt="2022-02-21T19:36:20.603" v="1292" actId="1076"/>
          <ac:spMkLst>
            <pc:docMk/>
            <pc:sldMk cId="28126628" sldId="282"/>
            <ac:spMk id="170" creationId="{5A1EB0C6-5409-40A4-8632-1D406E143396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72" creationId="{E76ECEFC-8321-48CD-80F5-C832CEEADE29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74" creationId="{9CA0D920-2CE3-4F2A-A4B1-B8EDEDF1CCFE}"/>
          </ac:spMkLst>
        </pc:spChg>
        <pc:spChg chg="add mod">
          <ac:chgData name="Tripathy, Aalap" userId="39c868bc-cba8-4c2e-906b-e2e883160571" providerId="ADAL" clId="{B46C26BC-E1F2-44E9-A189-1A4671D334C0}" dt="2022-02-21T19:10:14.970" v="715" actId="1036"/>
          <ac:spMkLst>
            <pc:docMk/>
            <pc:sldMk cId="28126628" sldId="282"/>
            <ac:spMk id="176" creationId="{886B5F7F-A8B5-417D-ABB1-FB9BD7B516BE}"/>
          </ac:spMkLst>
        </pc:spChg>
        <pc:spChg chg="add del mod">
          <ac:chgData name="Tripathy, Aalap" userId="39c868bc-cba8-4c2e-906b-e2e883160571" providerId="ADAL" clId="{B46C26BC-E1F2-44E9-A189-1A4671D334C0}" dt="2022-02-21T19:11:55.346" v="752" actId="478"/>
          <ac:spMkLst>
            <pc:docMk/>
            <pc:sldMk cId="28126628" sldId="282"/>
            <ac:spMk id="179" creationId="{056950E9-DB19-425A-B7B4-68E9497D8E6B}"/>
          </ac:spMkLst>
        </pc:spChg>
        <pc:spChg chg="add mod">
          <ac:chgData name="Tripathy, Aalap" userId="39c868bc-cba8-4c2e-906b-e2e883160571" providerId="ADAL" clId="{B46C26BC-E1F2-44E9-A189-1A4671D334C0}" dt="2022-02-21T19:12:46.939" v="760" actId="1076"/>
          <ac:spMkLst>
            <pc:docMk/>
            <pc:sldMk cId="28126628" sldId="282"/>
            <ac:spMk id="180" creationId="{C08ABDB6-BC7A-4E56-B66B-945F6C52D7F2}"/>
          </ac:spMkLst>
        </pc:spChg>
        <pc:spChg chg="add mod">
          <ac:chgData name="Tripathy, Aalap" userId="39c868bc-cba8-4c2e-906b-e2e883160571" providerId="ADAL" clId="{B46C26BC-E1F2-44E9-A189-1A4671D334C0}" dt="2022-02-21T19:12:46.939" v="760" actId="1076"/>
          <ac:spMkLst>
            <pc:docMk/>
            <pc:sldMk cId="28126628" sldId="282"/>
            <ac:spMk id="181" creationId="{B30C963D-5B6C-45BA-8279-7992405A2C75}"/>
          </ac:spMkLst>
        </pc:spChg>
        <pc:spChg chg="add mod">
          <ac:chgData name="Tripathy, Aalap" userId="39c868bc-cba8-4c2e-906b-e2e883160571" providerId="ADAL" clId="{B46C26BC-E1F2-44E9-A189-1A4671D334C0}" dt="2022-02-21T19:13:04.902" v="762" actId="1076"/>
          <ac:spMkLst>
            <pc:docMk/>
            <pc:sldMk cId="28126628" sldId="282"/>
            <ac:spMk id="182" creationId="{A3FA7D82-E5D8-426E-94B4-CE702C64799A}"/>
          </ac:spMkLst>
        </pc:spChg>
        <pc:spChg chg="add mod">
          <ac:chgData name="Tripathy, Aalap" userId="39c868bc-cba8-4c2e-906b-e2e883160571" providerId="ADAL" clId="{B46C26BC-E1F2-44E9-A189-1A4671D334C0}" dt="2022-02-21T19:13:04.902" v="762" actId="1076"/>
          <ac:spMkLst>
            <pc:docMk/>
            <pc:sldMk cId="28126628" sldId="282"/>
            <ac:spMk id="183" creationId="{669E9261-ABD3-4FF2-A335-97C094B5CCB9}"/>
          </ac:spMkLst>
        </pc:spChg>
        <pc:spChg chg="add mod">
          <ac:chgData name="Tripathy, Aalap" userId="39c868bc-cba8-4c2e-906b-e2e883160571" providerId="ADAL" clId="{B46C26BC-E1F2-44E9-A189-1A4671D334C0}" dt="2022-02-21T19:13:10.322" v="764" actId="1076"/>
          <ac:spMkLst>
            <pc:docMk/>
            <pc:sldMk cId="28126628" sldId="282"/>
            <ac:spMk id="184" creationId="{0985159B-F136-41E9-B118-1881576DB998}"/>
          </ac:spMkLst>
        </pc:spChg>
        <pc:spChg chg="add mod">
          <ac:chgData name="Tripathy, Aalap" userId="39c868bc-cba8-4c2e-906b-e2e883160571" providerId="ADAL" clId="{B46C26BC-E1F2-44E9-A189-1A4671D334C0}" dt="2022-02-21T19:13:10.322" v="764" actId="1076"/>
          <ac:spMkLst>
            <pc:docMk/>
            <pc:sldMk cId="28126628" sldId="282"/>
            <ac:spMk id="185" creationId="{05195CBF-83A8-4A4D-8F41-6A14C78E94BA}"/>
          </ac:spMkLst>
        </pc:spChg>
        <pc:spChg chg="add mod">
          <ac:chgData name="Tripathy, Aalap" userId="39c868bc-cba8-4c2e-906b-e2e883160571" providerId="ADAL" clId="{B46C26BC-E1F2-44E9-A189-1A4671D334C0}" dt="2022-02-21T19:13:17.095" v="766" actId="1076"/>
          <ac:spMkLst>
            <pc:docMk/>
            <pc:sldMk cId="28126628" sldId="282"/>
            <ac:spMk id="186" creationId="{9921BA03-067E-427C-9417-C9DB5FD6BB51}"/>
          </ac:spMkLst>
        </pc:spChg>
        <pc:spChg chg="add mod">
          <ac:chgData name="Tripathy, Aalap" userId="39c868bc-cba8-4c2e-906b-e2e883160571" providerId="ADAL" clId="{B46C26BC-E1F2-44E9-A189-1A4671D334C0}" dt="2022-02-21T19:13:17.095" v="766" actId="1076"/>
          <ac:spMkLst>
            <pc:docMk/>
            <pc:sldMk cId="28126628" sldId="282"/>
            <ac:spMk id="187" creationId="{BC9FF2D0-479E-4314-9088-31B4885F82BB}"/>
          </ac:spMkLst>
        </pc:spChg>
        <pc:spChg chg="add mod">
          <ac:chgData name="Tripathy, Aalap" userId="39c868bc-cba8-4c2e-906b-e2e883160571" providerId="ADAL" clId="{B46C26BC-E1F2-44E9-A189-1A4671D334C0}" dt="2022-02-21T19:13:34.759" v="770" actId="1076"/>
          <ac:spMkLst>
            <pc:docMk/>
            <pc:sldMk cId="28126628" sldId="282"/>
            <ac:spMk id="188" creationId="{4CC9A7A1-2212-48C3-87FF-93B525F8E9CF}"/>
          </ac:spMkLst>
        </pc:spChg>
        <pc:spChg chg="add mod">
          <ac:chgData name="Tripathy, Aalap" userId="39c868bc-cba8-4c2e-906b-e2e883160571" providerId="ADAL" clId="{B46C26BC-E1F2-44E9-A189-1A4671D334C0}" dt="2022-02-21T19:13:34.759" v="770" actId="1076"/>
          <ac:spMkLst>
            <pc:docMk/>
            <pc:sldMk cId="28126628" sldId="282"/>
            <ac:spMk id="189" creationId="{7F8BD0D5-57B3-4E24-B7E1-FA559AE24ED1}"/>
          </ac:spMkLst>
        </pc:spChg>
        <pc:spChg chg="add mod">
          <ac:chgData name="Tripathy, Aalap" userId="39c868bc-cba8-4c2e-906b-e2e883160571" providerId="ADAL" clId="{B46C26BC-E1F2-44E9-A189-1A4671D334C0}" dt="2022-02-21T19:13:40.563" v="772" actId="1076"/>
          <ac:spMkLst>
            <pc:docMk/>
            <pc:sldMk cId="28126628" sldId="282"/>
            <ac:spMk id="190" creationId="{E182E7F2-EE72-42DF-92DA-D18EC41E2B90}"/>
          </ac:spMkLst>
        </pc:spChg>
        <pc:spChg chg="add mod">
          <ac:chgData name="Tripathy, Aalap" userId="39c868bc-cba8-4c2e-906b-e2e883160571" providerId="ADAL" clId="{B46C26BC-E1F2-44E9-A189-1A4671D334C0}" dt="2022-02-21T19:13:40.563" v="772" actId="1076"/>
          <ac:spMkLst>
            <pc:docMk/>
            <pc:sldMk cId="28126628" sldId="282"/>
            <ac:spMk id="191" creationId="{072DCC90-6689-4792-BF7E-3EEBEBA483D0}"/>
          </ac:spMkLst>
        </pc:spChg>
        <pc:spChg chg="add mod ord">
          <ac:chgData name="Tripathy, Aalap" userId="39c868bc-cba8-4c2e-906b-e2e883160571" providerId="ADAL" clId="{B46C26BC-E1F2-44E9-A189-1A4671D334C0}" dt="2022-02-21T19:27:28.028" v="1069" actId="14100"/>
          <ac:spMkLst>
            <pc:docMk/>
            <pc:sldMk cId="28126628" sldId="282"/>
            <ac:spMk id="192" creationId="{157E767F-E2F0-440B-8205-69056478CA8B}"/>
          </ac:spMkLst>
        </pc:spChg>
        <pc:spChg chg="add mod">
          <ac:chgData name="Tripathy, Aalap" userId="39c868bc-cba8-4c2e-906b-e2e883160571" providerId="ADAL" clId="{B46C26BC-E1F2-44E9-A189-1A4671D334C0}" dt="2022-02-21T20:19:54.787" v="2114" actId="1076"/>
          <ac:spMkLst>
            <pc:docMk/>
            <pc:sldMk cId="28126628" sldId="282"/>
            <ac:spMk id="282" creationId="{3D70333E-09ED-4AD2-8C28-4006609BE50A}"/>
          </ac:spMkLst>
        </pc:spChg>
        <pc:grpChg chg="add del mod">
          <ac:chgData name="Tripathy, Aalap" userId="39c868bc-cba8-4c2e-906b-e2e883160571" providerId="ADAL" clId="{B46C26BC-E1F2-44E9-A189-1A4671D334C0}" dt="2022-02-21T18:47:30.039" v="594"/>
          <ac:grpSpMkLst>
            <pc:docMk/>
            <pc:sldMk cId="28126628" sldId="282"/>
            <ac:grpSpMk id="41" creationId="{F4DDC529-384A-4E4C-BEB5-47F65DFD75F5}"/>
          </ac:grpSpMkLst>
        </pc:grpChg>
        <pc:cxnChg chg="add del mod">
          <ac:chgData name="Tripathy, Aalap" userId="39c868bc-cba8-4c2e-906b-e2e883160571" providerId="ADAL" clId="{B46C26BC-E1F2-44E9-A189-1A4671D334C0}" dt="2022-02-21T17:32:10.027" v="69"/>
          <ac:cxnSpMkLst>
            <pc:docMk/>
            <pc:sldMk cId="28126628" sldId="282"/>
            <ac:cxnSpMk id="23" creationId="{50C6A34B-2586-493B-B64C-4F1F947596E2}"/>
          </ac:cxnSpMkLst>
        </pc:cxnChg>
        <pc:cxnChg chg="add del mod">
          <ac:chgData name="Tripathy, Aalap" userId="39c868bc-cba8-4c2e-906b-e2e883160571" providerId="ADAL" clId="{B46C26BC-E1F2-44E9-A189-1A4671D334C0}" dt="2022-02-21T17:32:10.027" v="69"/>
          <ac:cxnSpMkLst>
            <pc:docMk/>
            <pc:sldMk cId="28126628" sldId="282"/>
            <ac:cxnSpMk id="24" creationId="{DDA52C56-F2F1-419C-8154-08A20C48D225}"/>
          </ac:cxnSpMkLst>
        </pc:cxnChg>
        <pc:cxnChg chg="add del mod">
          <ac:chgData name="Tripathy, Aalap" userId="39c868bc-cba8-4c2e-906b-e2e883160571" providerId="ADAL" clId="{B46C26BC-E1F2-44E9-A189-1A4671D334C0}" dt="2022-02-21T17:32:10.027" v="69"/>
          <ac:cxnSpMkLst>
            <pc:docMk/>
            <pc:sldMk cId="28126628" sldId="282"/>
            <ac:cxnSpMk id="25" creationId="{EB2826C6-3A27-4B07-A9C4-0F2CD037F375}"/>
          </ac:cxnSpMkLst>
        </pc:cxnChg>
        <pc:cxnChg chg="add del mod">
          <ac:chgData name="Tripathy, Aalap" userId="39c868bc-cba8-4c2e-906b-e2e883160571" providerId="ADAL" clId="{B46C26BC-E1F2-44E9-A189-1A4671D334C0}" dt="2022-02-21T17:32:10.027" v="69"/>
          <ac:cxnSpMkLst>
            <pc:docMk/>
            <pc:sldMk cId="28126628" sldId="282"/>
            <ac:cxnSpMk id="26" creationId="{21FA09D3-419D-4A15-B384-27470BEFD24E}"/>
          </ac:cxnSpMkLst>
        </pc:cxnChg>
        <pc:cxnChg chg="add del mod">
          <ac:chgData name="Tripathy, Aalap" userId="39c868bc-cba8-4c2e-906b-e2e883160571" providerId="ADAL" clId="{B46C26BC-E1F2-44E9-A189-1A4671D334C0}" dt="2022-02-21T17:32:10.027" v="69"/>
          <ac:cxnSpMkLst>
            <pc:docMk/>
            <pc:sldMk cId="28126628" sldId="282"/>
            <ac:cxnSpMk id="27" creationId="{E7196DE1-2B3A-4341-9618-5E3107A5280A}"/>
          </ac:cxnSpMkLst>
        </pc:cxnChg>
        <pc:cxnChg chg="add del mod">
          <ac:chgData name="Tripathy, Aalap" userId="39c868bc-cba8-4c2e-906b-e2e883160571" providerId="ADAL" clId="{B46C26BC-E1F2-44E9-A189-1A4671D334C0}" dt="2022-02-21T17:32:10.027" v="69"/>
          <ac:cxnSpMkLst>
            <pc:docMk/>
            <pc:sldMk cId="28126628" sldId="282"/>
            <ac:cxnSpMk id="28" creationId="{93206B2C-9B98-4C79-A6DF-D34B462C9EB5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36" creationId="{D237BD15-C4D9-4CFD-91C4-6036CD1127A8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37" creationId="{784E6747-EB4D-4CC8-BBE4-7501449065C8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38" creationId="{1B286E0C-672B-4E2C-9EBF-A1CF270DA0C5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39" creationId="{8F9BC1E9-A670-4C4D-BB05-E03374159843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40" creationId="{4D9CE554-E9B2-4396-BBF7-577A2A4A9D3E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49" creationId="{CB707D05-6DA1-475A-AF68-321D3BBF3D49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67" creationId="{01AA6DEA-43BC-48DF-9473-5D92472C41A0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68" creationId="{60665565-E808-44C8-8A4D-6A4EC9AF3D6B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69" creationId="{A1F76B11-BB1E-48C1-86C9-AEC1098C56DC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72" creationId="{AC846F77-C0CC-415C-8299-F3F6A40B3BD7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76" creationId="{436BF9B9-70C6-4549-AECC-817FBC43D2D9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80" creationId="{00AE9556-D1B6-4BB0-B072-DD4800BBD79A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81" creationId="{688F30AA-7441-418A-B9C4-29D65E109AB5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82" creationId="{8156CED4-0EC1-48F4-B269-5EEE59DD0B2D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84" creationId="{24ECAB88-900F-41CD-8134-E854DBC38556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85" creationId="{FE730645-3DCB-47AE-948F-26EABFC302C3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86" creationId="{D5FBB6A7-9ABB-4770-A75D-6E5BBF58DCF8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94" creationId="{6FFA244D-958E-443D-8AE9-0CC54EAD95E8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96" creationId="{5DFB48A0-A278-42E1-A744-00E4B3C597D6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97" creationId="{2E1A463C-F1A5-4468-A85D-CD03FE496C90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100" creationId="{2C70E7BF-2A28-4C8F-8ACA-C79E841662D3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103" creationId="{70291436-B409-4DF3-9361-1B0CB3FC8C9D}"/>
          </ac:cxnSpMkLst>
        </pc:cxnChg>
        <pc:cxnChg chg="add del mod">
          <ac:chgData name="Tripathy, Aalap" userId="39c868bc-cba8-4c2e-906b-e2e883160571" providerId="ADAL" clId="{B46C26BC-E1F2-44E9-A189-1A4671D334C0}" dt="2022-02-21T18:47:30.039" v="594"/>
          <ac:cxnSpMkLst>
            <pc:docMk/>
            <pc:sldMk cId="28126628" sldId="282"/>
            <ac:cxnSpMk id="104" creationId="{2EAB546E-61CB-42F2-9000-4DAFB37303DE}"/>
          </ac:cxnSpMkLst>
        </pc:cxnChg>
        <pc:cxnChg chg="add mod">
          <ac:chgData name="Tripathy, Aalap" userId="39c868bc-cba8-4c2e-906b-e2e883160571" providerId="ADAL" clId="{B46C26BC-E1F2-44E9-A189-1A4671D334C0}" dt="2022-02-21T19:13:22.539" v="769" actId="1076"/>
          <ac:cxnSpMkLst>
            <pc:docMk/>
            <pc:sldMk cId="28126628" sldId="282"/>
            <ac:cxnSpMk id="120" creationId="{8C351E41-E2D5-4510-B902-6333C93307BD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21" creationId="{6931FFB0-C9A5-43FB-A876-706CDDD585AF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22" creationId="{FD6A6D4F-67E3-4CDA-888E-75FEA1D045DB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23" creationId="{B630FF6D-1A39-461E-9B49-726DA5642A82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24" creationId="{1C3752B3-57DA-4975-BFE4-2BB0E4CB8078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25" creationId="{B295737D-8AC2-486D-8BB5-5F4C518F33BB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37" creationId="{4C466CBC-9540-421F-A3B3-75206987F396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38" creationId="{3AE731F4-3524-4598-B6ED-A8DF52B08BDE}"/>
          </ac:cxnSpMkLst>
        </pc:cxnChg>
        <pc:cxnChg chg="add mod">
          <ac:chgData name="Tripathy, Aalap" userId="39c868bc-cba8-4c2e-906b-e2e883160571" providerId="ADAL" clId="{B46C26BC-E1F2-44E9-A189-1A4671D334C0}" dt="2022-02-21T19:10:36.515" v="741" actId="14100"/>
          <ac:cxnSpMkLst>
            <pc:docMk/>
            <pc:sldMk cId="28126628" sldId="282"/>
            <ac:cxnSpMk id="139" creationId="{3F04FD38-CE3B-4FE1-9D08-5CD34C705013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43" creationId="{5B183648-DB13-48D5-83F3-70255C500E7F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45" creationId="{A08E124A-E949-4D42-A497-072B2D9C118A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47" creationId="{E24B88F8-E7F5-4514-8C14-AA566D66F45E}"/>
          </ac:cxnSpMkLst>
        </pc:cxnChg>
        <pc:cxnChg chg="add mod">
          <ac:chgData name="Tripathy, Aalap" userId="39c868bc-cba8-4c2e-906b-e2e883160571" providerId="ADAL" clId="{B46C26BC-E1F2-44E9-A189-1A4671D334C0}" dt="2022-02-21T19:10:31.690" v="740" actId="14100"/>
          <ac:cxnSpMkLst>
            <pc:docMk/>
            <pc:sldMk cId="28126628" sldId="282"/>
            <ac:cxnSpMk id="151" creationId="{3CF219A3-541C-4B85-8845-0D13BD37A68B}"/>
          </ac:cxnSpMkLst>
        </pc:cxnChg>
        <pc:cxnChg chg="add mod">
          <ac:chgData name="Tripathy, Aalap" userId="39c868bc-cba8-4c2e-906b-e2e883160571" providerId="ADAL" clId="{B46C26BC-E1F2-44E9-A189-1A4671D334C0}" dt="2022-02-21T19:36:10.362" v="1291" actId="14100"/>
          <ac:cxnSpMkLst>
            <pc:docMk/>
            <pc:sldMk cId="28126628" sldId="282"/>
            <ac:cxnSpMk id="153" creationId="{01A035E0-8F4F-4328-AD63-6520A26D08B5}"/>
          </ac:cxnSpMkLst>
        </pc:cxnChg>
        <pc:cxnChg chg="add mod">
          <ac:chgData name="Tripathy, Aalap" userId="39c868bc-cba8-4c2e-906b-e2e883160571" providerId="ADAL" clId="{B46C26BC-E1F2-44E9-A189-1A4671D334C0}" dt="2022-02-21T20:04:00.852" v="1823" actId="14100"/>
          <ac:cxnSpMkLst>
            <pc:docMk/>
            <pc:sldMk cId="28126628" sldId="282"/>
            <ac:cxnSpMk id="154" creationId="{6D3C489B-B952-409C-B0F3-D668B58D95BF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55" creationId="{A9B9F040-05B1-4E43-8A68-390AA8D49B59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56" creationId="{EDA51417-06F6-499A-85CA-A8A3F73BDF16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57" creationId="{1BE769A2-C07D-422A-B81D-7DA4EB191634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58" creationId="{1F16B6B3-A65C-4B4A-AED2-F0389307370E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59" creationId="{54FE5AB8-83DC-462E-B1B5-DBE0E83E9C8F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60" creationId="{D161E8C0-7D84-4C5F-95C7-41EFC1C3FB93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61" creationId="{C531DED2-B517-44A3-AF36-F0BCF4F7D90F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62" creationId="{7E6AAEAF-1F4F-400D-A735-222CB87FFD07}"/>
          </ac:cxnSpMkLst>
        </pc:cxnChg>
        <pc:cxnChg chg="add mod">
          <ac:chgData name="Tripathy, Aalap" userId="39c868bc-cba8-4c2e-906b-e2e883160571" providerId="ADAL" clId="{B46C26BC-E1F2-44E9-A189-1A4671D334C0}" dt="2022-02-21T20:03:57.041" v="1822" actId="14100"/>
          <ac:cxnSpMkLst>
            <pc:docMk/>
            <pc:sldMk cId="28126628" sldId="282"/>
            <ac:cxnSpMk id="163" creationId="{C785CEF9-31EB-4874-8326-77833E5B1AB2}"/>
          </ac:cxnSpMkLst>
        </pc:cxnChg>
        <pc:cxnChg chg="add mod">
          <ac:chgData name="Tripathy, Aalap" userId="39c868bc-cba8-4c2e-906b-e2e883160571" providerId="ADAL" clId="{B46C26BC-E1F2-44E9-A189-1A4671D334C0}" dt="2022-02-21T20:03:53.425" v="1821" actId="14100"/>
          <ac:cxnSpMkLst>
            <pc:docMk/>
            <pc:sldMk cId="28126628" sldId="282"/>
            <ac:cxnSpMk id="164" creationId="{EA8C0877-2E40-45ED-9AE5-9B47EFE9D3DE}"/>
          </ac:cxnSpMkLst>
        </pc:cxnChg>
        <pc:cxnChg chg="add mod">
          <ac:chgData name="Tripathy, Aalap" userId="39c868bc-cba8-4c2e-906b-e2e883160571" providerId="ADAL" clId="{B46C26BC-E1F2-44E9-A189-1A4671D334C0}" dt="2022-02-21T20:03:49.191" v="1820" actId="14100"/>
          <ac:cxnSpMkLst>
            <pc:docMk/>
            <pc:sldMk cId="28126628" sldId="282"/>
            <ac:cxnSpMk id="165" creationId="{5A6C624E-758E-4A7D-BACE-B29DD767F814}"/>
          </ac:cxnSpMkLst>
        </pc:cxnChg>
        <pc:cxnChg chg="add mod">
          <ac:chgData name="Tripathy, Aalap" userId="39c868bc-cba8-4c2e-906b-e2e883160571" providerId="ADAL" clId="{B46C26BC-E1F2-44E9-A189-1A4671D334C0}" dt="2022-02-21T20:03:45.590" v="1819" actId="14100"/>
          <ac:cxnSpMkLst>
            <pc:docMk/>
            <pc:sldMk cId="28126628" sldId="282"/>
            <ac:cxnSpMk id="166" creationId="{19C4D25C-7F33-475C-A132-9B12700BEE11}"/>
          </ac:cxnSpMkLst>
        </pc:cxnChg>
        <pc:cxnChg chg="add mod">
          <ac:chgData name="Tripathy, Aalap" userId="39c868bc-cba8-4c2e-906b-e2e883160571" providerId="ADAL" clId="{B46C26BC-E1F2-44E9-A189-1A4671D334C0}" dt="2022-02-21T20:03:39.566" v="1817" actId="14100"/>
          <ac:cxnSpMkLst>
            <pc:docMk/>
            <pc:sldMk cId="28126628" sldId="282"/>
            <ac:cxnSpMk id="167" creationId="{F4DD72A8-220B-4219-BBF3-B2FED5B81526}"/>
          </ac:cxnSpMkLst>
        </pc:cxnChg>
        <pc:cxnChg chg="add mod">
          <ac:chgData name="Tripathy, Aalap" userId="39c868bc-cba8-4c2e-906b-e2e883160571" providerId="ADAL" clId="{B46C26BC-E1F2-44E9-A189-1A4671D334C0}" dt="2022-02-21T20:03:42.982" v="1818" actId="14100"/>
          <ac:cxnSpMkLst>
            <pc:docMk/>
            <pc:sldMk cId="28126628" sldId="282"/>
            <ac:cxnSpMk id="168" creationId="{46E4E3C4-82D7-4BDB-967D-3B847E5CA888}"/>
          </ac:cxnSpMkLst>
        </pc:cxnChg>
        <pc:cxnChg chg="add mod">
          <ac:chgData name="Tripathy, Aalap" userId="39c868bc-cba8-4c2e-906b-e2e883160571" providerId="ADAL" clId="{B46C26BC-E1F2-44E9-A189-1A4671D334C0}" dt="2022-02-21T19:36:20.603" v="1292" actId="1076"/>
          <ac:cxnSpMkLst>
            <pc:docMk/>
            <pc:sldMk cId="28126628" sldId="282"/>
            <ac:cxnSpMk id="169" creationId="{1406C493-8262-4418-9306-D4D8CB48387E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71" creationId="{D5EE90EA-0BC6-44DD-B3A8-88625B6E1EB8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73" creationId="{FBD2CE24-FB99-4F27-AF98-A3F78D25722F}"/>
          </ac:cxnSpMkLst>
        </pc:cxnChg>
        <pc:cxnChg chg="add mod">
          <ac:chgData name="Tripathy, Aalap" userId="39c868bc-cba8-4c2e-906b-e2e883160571" providerId="ADAL" clId="{B46C26BC-E1F2-44E9-A189-1A4671D334C0}" dt="2022-02-21T19:10:14.970" v="715" actId="1036"/>
          <ac:cxnSpMkLst>
            <pc:docMk/>
            <pc:sldMk cId="28126628" sldId="282"/>
            <ac:cxnSpMk id="175" creationId="{04B0D49C-BDFC-430D-A529-B52CC7568ED9}"/>
          </ac:cxnSpMkLst>
        </pc:cxnChg>
        <pc:cxnChg chg="add mod">
          <ac:chgData name="Tripathy, Aalap" userId="39c868bc-cba8-4c2e-906b-e2e883160571" providerId="ADAL" clId="{B46C26BC-E1F2-44E9-A189-1A4671D334C0}" dt="2022-02-21T19:46:42.777" v="1552" actId="1076"/>
          <ac:cxnSpMkLst>
            <pc:docMk/>
            <pc:sldMk cId="28126628" sldId="282"/>
            <ac:cxnSpMk id="194" creationId="{31FA63B9-1AA4-48AF-A927-A4B0488709FB}"/>
          </ac:cxnSpMkLst>
        </pc:cxnChg>
        <pc:cxnChg chg="add mod">
          <ac:chgData name="Tripathy, Aalap" userId="39c868bc-cba8-4c2e-906b-e2e883160571" providerId="ADAL" clId="{B46C26BC-E1F2-44E9-A189-1A4671D334C0}" dt="2022-02-21T20:02:27.032" v="1804" actId="1035"/>
          <ac:cxnSpMkLst>
            <pc:docMk/>
            <pc:sldMk cId="28126628" sldId="282"/>
            <ac:cxnSpMk id="195" creationId="{6E4815F7-3E84-437D-938F-3132B4C61B74}"/>
          </ac:cxnSpMkLst>
        </pc:cxnChg>
        <pc:cxnChg chg="add mod">
          <ac:chgData name="Tripathy, Aalap" userId="39c868bc-cba8-4c2e-906b-e2e883160571" providerId="ADAL" clId="{B46C26BC-E1F2-44E9-A189-1A4671D334C0}" dt="2022-02-21T19:46:39.032" v="1551" actId="1076"/>
          <ac:cxnSpMkLst>
            <pc:docMk/>
            <pc:sldMk cId="28126628" sldId="282"/>
            <ac:cxnSpMk id="196" creationId="{7F96B4A3-D2F1-4A5A-B5FB-7EC8E48724FC}"/>
          </ac:cxnSpMkLst>
        </pc:cxnChg>
        <pc:cxnChg chg="add mod">
          <ac:chgData name="Tripathy, Aalap" userId="39c868bc-cba8-4c2e-906b-e2e883160571" providerId="ADAL" clId="{B46C26BC-E1F2-44E9-A189-1A4671D334C0}" dt="2022-02-21T19:46:36.615" v="1550" actId="1076"/>
          <ac:cxnSpMkLst>
            <pc:docMk/>
            <pc:sldMk cId="28126628" sldId="282"/>
            <ac:cxnSpMk id="197" creationId="{CAD99CE2-47A5-4EBD-91EE-E28DF8FE8B9C}"/>
          </ac:cxnSpMkLst>
        </pc:cxnChg>
        <pc:cxnChg chg="add mod">
          <ac:chgData name="Tripathy, Aalap" userId="39c868bc-cba8-4c2e-906b-e2e883160571" providerId="ADAL" clId="{B46C26BC-E1F2-44E9-A189-1A4671D334C0}" dt="2022-02-21T19:46:32.936" v="1549" actId="1076"/>
          <ac:cxnSpMkLst>
            <pc:docMk/>
            <pc:sldMk cId="28126628" sldId="282"/>
            <ac:cxnSpMk id="198" creationId="{89F6C8A1-39C7-439D-86E7-EF9077571BCA}"/>
          </ac:cxnSpMkLst>
        </pc:cxnChg>
        <pc:cxnChg chg="add mod">
          <ac:chgData name="Tripathy, Aalap" userId="39c868bc-cba8-4c2e-906b-e2e883160571" providerId="ADAL" clId="{B46C26BC-E1F2-44E9-A189-1A4671D334C0}" dt="2022-02-21T19:46:28.418" v="1548" actId="1076"/>
          <ac:cxnSpMkLst>
            <pc:docMk/>
            <pc:sldMk cId="28126628" sldId="282"/>
            <ac:cxnSpMk id="199" creationId="{4BF69B01-668D-4981-82DC-683085F04E1A}"/>
          </ac:cxnSpMkLst>
        </pc:cxnChg>
        <pc:cxnChg chg="add mod">
          <ac:chgData name="Tripathy, Aalap" userId="39c868bc-cba8-4c2e-906b-e2e883160571" providerId="ADAL" clId="{B46C26BC-E1F2-44E9-A189-1A4671D334C0}" dt="2022-02-21T19:46:19.927" v="1547" actId="1076"/>
          <ac:cxnSpMkLst>
            <pc:docMk/>
            <pc:sldMk cId="28126628" sldId="282"/>
            <ac:cxnSpMk id="200" creationId="{51A0F629-7FA1-4DBD-BB7F-6A4DBFAC9304}"/>
          </ac:cxnSpMkLst>
        </pc:cxnChg>
      </pc:sldChg>
      <pc:sldChg chg="addSp delSp modSp mod">
        <pc:chgData name="Tripathy, Aalap" userId="39c868bc-cba8-4c2e-906b-e2e883160571" providerId="ADAL" clId="{B46C26BC-E1F2-44E9-A189-1A4671D334C0}" dt="2022-02-21T19:35:34.931" v="1290" actId="20577"/>
        <pc:sldMkLst>
          <pc:docMk/>
          <pc:sldMk cId="1104359606" sldId="283"/>
        </pc:sldMkLst>
        <pc:spChg chg="del">
          <ac:chgData name="Tripathy, Aalap" userId="39c868bc-cba8-4c2e-906b-e2e883160571" providerId="ADAL" clId="{B46C26BC-E1F2-44E9-A189-1A4671D334C0}" dt="2022-02-21T17:32:15.199" v="71" actId="478"/>
          <ac:spMkLst>
            <pc:docMk/>
            <pc:sldMk cId="1104359606" sldId="283"/>
            <ac:spMk id="4" creationId="{00000000-0000-0000-0000-000000000000}"/>
          </ac:spMkLst>
        </pc:spChg>
        <pc:spChg chg="add mod">
          <ac:chgData name="Tripathy, Aalap" userId="39c868bc-cba8-4c2e-906b-e2e883160571" providerId="ADAL" clId="{B46C26BC-E1F2-44E9-A189-1A4671D334C0}" dt="2022-02-21T19:35:34.931" v="1290" actId="20577"/>
          <ac:spMkLst>
            <pc:docMk/>
            <pc:sldMk cId="1104359606" sldId="283"/>
            <ac:spMk id="8" creationId="{C48FE344-B4B4-40D5-BC44-5B32EDD408C5}"/>
          </ac:spMkLst>
        </pc:spChg>
        <pc:spChg chg="add mod">
          <ac:chgData name="Tripathy, Aalap" userId="39c868bc-cba8-4c2e-906b-e2e883160571" providerId="ADAL" clId="{B46C26BC-E1F2-44E9-A189-1A4671D334C0}" dt="2022-02-21T19:35:07.489" v="1288" actId="1076"/>
          <ac:spMkLst>
            <pc:docMk/>
            <pc:sldMk cId="1104359606" sldId="283"/>
            <ac:spMk id="9" creationId="{E2F25EAA-C6F7-40B3-B3BB-9A3EE66B8247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0" creationId="{1BB624A1-35B6-4510-9F6D-7E801C420076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1" creationId="{D20FB384-A31F-4091-AB9F-4B0C53D94583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2" creationId="{29098266-119F-4FAB-9F0B-EA43D2926452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3" creationId="{A610EEB0-D207-4896-B4CE-23B2CECB7977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4" creationId="{876392BA-9E51-4C73-A69E-6B5CEF2BC556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5" creationId="{5C7CF798-5291-419E-8914-54B019EE874E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6" creationId="{B494510D-B62A-491B-A825-C546FA467618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7" creationId="{A580B1A7-F01D-4B0E-B056-8302BE0C47F3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8" creationId="{591E2B4C-FA4D-43BD-AD90-30572B7192E7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19" creationId="{397FCA65-DBDD-4BA3-8551-98ABDF5EFC05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20" creationId="{82B7E664-91D7-4674-8D5A-7ECDF777FEBD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21" creationId="{C8CC0929-1A8F-40A9-AB4D-DD3E6A14345C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22" creationId="{19D47247-AA36-4AAF-9FB9-D6411A53D608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23" creationId="{01FAA4F9-070E-4000-90F3-C6410BFAE411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30" creationId="{E0E1CF41-F6CE-48FC-BCE9-90AD57C62E5A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31" creationId="{37191CD1-8D1C-4048-81EF-C3ED9DD18131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32" creationId="{694CB259-D56C-4459-9D1A-722EF2594694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33" creationId="{BAF9C2F9-ACB7-4825-B733-95726857C1EE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34" creationId="{B492730B-A631-46C2-B84D-A43199B0A7B9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35" creationId="{26614A99-344C-449F-B676-207F656691A1}"/>
          </ac:spMkLst>
        </pc:spChg>
        <pc:spChg chg="add mod">
          <ac:chgData name="Tripathy, Aalap" userId="39c868bc-cba8-4c2e-906b-e2e883160571" providerId="ADAL" clId="{B46C26BC-E1F2-44E9-A189-1A4671D334C0}" dt="2022-02-21T17:32:27.779" v="73"/>
          <ac:spMkLst>
            <pc:docMk/>
            <pc:sldMk cId="1104359606" sldId="283"/>
            <ac:spMk id="36" creationId="{2EC4B9D4-D6F1-40FD-ADCE-487C29C8E2DF}"/>
          </ac:spMkLst>
        </pc:spChg>
        <pc:cxnChg chg="add mod">
          <ac:chgData name="Tripathy, Aalap" userId="39c868bc-cba8-4c2e-906b-e2e883160571" providerId="ADAL" clId="{B46C26BC-E1F2-44E9-A189-1A4671D334C0}" dt="2022-02-21T17:32:27.779" v="73"/>
          <ac:cxnSpMkLst>
            <pc:docMk/>
            <pc:sldMk cId="1104359606" sldId="283"/>
            <ac:cxnSpMk id="24" creationId="{F2819D74-1739-4697-BA64-007B926646FD}"/>
          </ac:cxnSpMkLst>
        </pc:cxnChg>
        <pc:cxnChg chg="add mod">
          <ac:chgData name="Tripathy, Aalap" userId="39c868bc-cba8-4c2e-906b-e2e883160571" providerId="ADAL" clId="{B46C26BC-E1F2-44E9-A189-1A4671D334C0}" dt="2022-02-21T17:32:27.779" v="73"/>
          <ac:cxnSpMkLst>
            <pc:docMk/>
            <pc:sldMk cId="1104359606" sldId="283"/>
            <ac:cxnSpMk id="25" creationId="{85D370BD-7956-4AA4-AD01-D191BFB1A476}"/>
          </ac:cxnSpMkLst>
        </pc:cxnChg>
        <pc:cxnChg chg="add mod">
          <ac:chgData name="Tripathy, Aalap" userId="39c868bc-cba8-4c2e-906b-e2e883160571" providerId="ADAL" clId="{B46C26BC-E1F2-44E9-A189-1A4671D334C0}" dt="2022-02-21T17:32:27.779" v="73"/>
          <ac:cxnSpMkLst>
            <pc:docMk/>
            <pc:sldMk cId="1104359606" sldId="283"/>
            <ac:cxnSpMk id="26" creationId="{26BBDA49-C70E-470D-B3F5-55734B2A9F65}"/>
          </ac:cxnSpMkLst>
        </pc:cxnChg>
        <pc:cxnChg chg="add mod">
          <ac:chgData name="Tripathy, Aalap" userId="39c868bc-cba8-4c2e-906b-e2e883160571" providerId="ADAL" clId="{B46C26BC-E1F2-44E9-A189-1A4671D334C0}" dt="2022-02-21T17:32:27.779" v="73"/>
          <ac:cxnSpMkLst>
            <pc:docMk/>
            <pc:sldMk cId="1104359606" sldId="283"/>
            <ac:cxnSpMk id="27" creationId="{9745B336-6D80-4E2A-BDC9-3A77709925EF}"/>
          </ac:cxnSpMkLst>
        </pc:cxnChg>
        <pc:cxnChg chg="add mod">
          <ac:chgData name="Tripathy, Aalap" userId="39c868bc-cba8-4c2e-906b-e2e883160571" providerId="ADAL" clId="{B46C26BC-E1F2-44E9-A189-1A4671D334C0}" dt="2022-02-21T17:32:27.779" v="73"/>
          <ac:cxnSpMkLst>
            <pc:docMk/>
            <pc:sldMk cId="1104359606" sldId="283"/>
            <ac:cxnSpMk id="28" creationId="{E43C6B6E-18F2-4810-9A5E-5D734D90DC0F}"/>
          </ac:cxnSpMkLst>
        </pc:cxnChg>
        <pc:cxnChg chg="add mod">
          <ac:chgData name="Tripathy, Aalap" userId="39c868bc-cba8-4c2e-906b-e2e883160571" providerId="ADAL" clId="{B46C26BC-E1F2-44E9-A189-1A4671D334C0}" dt="2022-02-21T17:32:27.779" v="73"/>
          <ac:cxnSpMkLst>
            <pc:docMk/>
            <pc:sldMk cId="1104359606" sldId="283"/>
            <ac:cxnSpMk id="29" creationId="{3AA5D3F9-7BA6-4194-9393-D853A618A1B7}"/>
          </ac:cxnSpMkLst>
        </pc:cxnChg>
      </pc:sldChg>
      <pc:sldChg chg="addSp delSp modSp mod">
        <pc:chgData name="Tripathy, Aalap" userId="39c868bc-cba8-4c2e-906b-e2e883160571" providerId="ADAL" clId="{B46C26BC-E1F2-44E9-A189-1A4671D334C0}" dt="2022-02-22T03:23:39.388" v="2435" actId="1076"/>
        <pc:sldMkLst>
          <pc:docMk/>
          <pc:sldMk cId="2442460642" sldId="284"/>
        </pc:sldMkLst>
        <pc:spChg chg="mod">
          <ac:chgData name="Tripathy, Aalap" userId="39c868bc-cba8-4c2e-906b-e2e883160571" providerId="ADAL" clId="{B46C26BC-E1F2-44E9-A189-1A4671D334C0}" dt="2022-02-21T20:25:13.570" v="2423" actId="20577"/>
          <ac:spMkLst>
            <pc:docMk/>
            <pc:sldMk cId="2442460642" sldId="284"/>
            <ac:spMk id="2" creationId="{00000000-0000-0000-0000-000000000000}"/>
          </ac:spMkLst>
        </pc:spChg>
        <pc:spChg chg="del">
          <ac:chgData name="Tripathy, Aalap" userId="39c868bc-cba8-4c2e-906b-e2e883160571" providerId="ADAL" clId="{B46C26BC-E1F2-44E9-A189-1A4671D334C0}" dt="2022-02-21T19:47:09.557" v="1554" actId="478"/>
          <ac:spMkLst>
            <pc:docMk/>
            <pc:sldMk cId="2442460642" sldId="284"/>
            <ac:spMk id="4" creationId="{00000000-0000-0000-0000-000000000000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8" creationId="{A8844B3F-A3C1-4473-9E5F-C02E6C4A27CD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9" creationId="{F250DA31-50F3-417A-B97F-4FD6BAF507AE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0" creationId="{01769CCF-C006-4943-A109-E04EB98F27FA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1" creationId="{CE4F2954-1B9A-46A8-AEA6-1C25AF99C4F7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2" creationId="{A4737575-3512-4903-BC87-3BBE698B3DF2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3" creationId="{B910D41F-6E56-4E0C-8F00-15829B5085B2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4" creationId="{800F5741-F2C8-4114-9150-C395DA0209EB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5" creationId="{1D8F6ABE-A6E3-47E1-91B9-E1EEF431F278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6" creationId="{20EB1E95-8116-4D04-A977-8B630305C61A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7" creationId="{73625D75-3B63-4C79-BB8D-E0584E4BA669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8" creationId="{530E36FE-1BD7-48BD-A99A-ADA6F5A33109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19" creationId="{FDB71AFE-8F20-4479-B1EE-EC66C8E0D81A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20" creationId="{F610AFA6-A229-4A5C-84DF-62E5A1A15AE8}"/>
          </ac:spMkLst>
        </pc:spChg>
        <pc:spChg chg="add mod">
          <ac:chgData name="Tripathy, Aalap" userId="39c868bc-cba8-4c2e-906b-e2e883160571" providerId="ADAL" clId="{B46C26BC-E1F2-44E9-A189-1A4671D334C0}" dt="2022-02-21T20:02:01.392" v="1797" actId="207"/>
          <ac:spMkLst>
            <pc:docMk/>
            <pc:sldMk cId="2442460642" sldId="284"/>
            <ac:spMk id="27" creationId="{9BF9E2E6-8748-4BCD-8702-275A61E8ED30}"/>
          </ac:spMkLst>
        </pc:spChg>
        <pc:spChg chg="add mod">
          <ac:chgData name="Tripathy, Aalap" userId="39c868bc-cba8-4c2e-906b-e2e883160571" providerId="ADAL" clId="{B46C26BC-E1F2-44E9-A189-1A4671D334C0}" dt="2022-02-21T20:02:04.739" v="1798" actId="207"/>
          <ac:spMkLst>
            <pc:docMk/>
            <pc:sldMk cId="2442460642" sldId="284"/>
            <ac:spMk id="28" creationId="{26DA7B7F-C4B5-4389-A8D8-B1BD411BD468}"/>
          </ac:spMkLst>
        </pc:spChg>
        <pc:spChg chg="add mod ord">
          <ac:chgData name="Tripathy, Aalap" userId="39c868bc-cba8-4c2e-906b-e2e883160571" providerId="ADAL" clId="{B46C26BC-E1F2-44E9-A189-1A4671D334C0}" dt="2022-02-21T20:08:22.556" v="1897" actId="1036"/>
          <ac:spMkLst>
            <pc:docMk/>
            <pc:sldMk cId="2442460642" sldId="284"/>
            <ac:spMk id="29" creationId="{09FEA1D7-498A-460C-8EAF-87CD3202F123}"/>
          </ac:spMkLst>
        </pc:spChg>
        <pc:spChg chg="add del">
          <ac:chgData name="Tripathy, Aalap" userId="39c868bc-cba8-4c2e-906b-e2e883160571" providerId="ADAL" clId="{B46C26BC-E1F2-44E9-A189-1A4671D334C0}" dt="2022-02-21T19:48:20.955" v="1564" actId="478"/>
          <ac:spMkLst>
            <pc:docMk/>
            <pc:sldMk cId="2442460642" sldId="284"/>
            <ac:spMk id="30" creationId="{F2C3B4C3-ABE2-435E-B23E-20CE980B307A}"/>
          </ac:spMkLst>
        </pc:spChg>
        <pc:spChg chg="add mod">
          <ac:chgData name="Tripathy, Aalap" userId="39c868bc-cba8-4c2e-906b-e2e883160571" providerId="ADAL" clId="{B46C26BC-E1F2-44E9-A189-1A4671D334C0}" dt="2022-02-21T20:08:22.556" v="1897" actId="1036"/>
          <ac:spMkLst>
            <pc:docMk/>
            <pc:sldMk cId="2442460642" sldId="284"/>
            <ac:spMk id="31" creationId="{F96B4BB3-33B1-47EC-82AA-183D9AD76B19}"/>
          </ac:spMkLst>
        </pc:spChg>
        <pc:spChg chg="add mod">
          <ac:chgData name="Tripathy, Aalap" userId="39c868bc-cba8-4c2e-906b-e2e883160571" providerId="ADAL" clId="{B46C26BC-E1F2-44E9-A189-1A4671D334C0}" dt="2022-02-21T20:18:10.138" v="2017" actId="1076"/>
          <ac:spMkLst>
            <pc:docMk/>
            <pc:sldMk cId="2442460642" sldId="284"/>
            <ac:spMk id="32" creationId="{4F6F91F0-8026-4F01-B658-4DA4A4F9E213}"/>
          </ac:spMkLst>
        </pc:spChg>
        <pc:spChg chg="add mod">
          <ac:chgData name="Tripathy, Aalap" userId="39c868bc-cba8-4c2e-906b-e2e883160571" providerId="ADAL" clId="{B46C26BC-E1F2-44E9-A189-1A4671D334C0}" dt="2022-02-21T20:17:48.477" v="2013" actId="1076"/>
          <ac:spMkLst>
            <pc:docMk/>
            <pc:sldMk cId="2442460642" sldId="284"/>
            <ac:spMk id="33" creationId="{30669E02-F314-4A8C-AA3B-EC922A06C693}"/>
          </ac:spMkLst>
        </pc:spChg>
        <pc:spChg chg="add mod">
          <ac:chgData name="Tripathy, Aalap" userId="39c868bc-cba8-4c2e-906b-e2e883160571" providerId="ADAL" clId="{B46C26BC-E1F2-44E9-A189-1A4671D334C0}" dt="2022-02-21T20:08:22.556" v="1897" actId="1036"/>
          <ac:spMkLst>
            <pc:docMk/>
            <pc:sldMk cId="2442460642" sldId="284"/>
            <ac:spMk id="38" creationId="{D8A1D831-57ED-4175-937B-D9C9D84A3D57}"/>
          </ac:spMkLst>
        </pc:spChg>
        <pc:spChg chg="add mod">
          <ac:chgData name="Tripathy, Aalap" userId="39c868bc-cba8-4c2e-906b-e2e883160571" providerId="ADAL" clId="{B46C26BC-E1F2-44E9-A189-1A4671D334C0}" dt="2022-02-21T20:08:22.556" v="1897" actId="1036"/>
          <ac:spMkLst>
            <pc:docMk/>
            <pc:sldMk cId="2442460642" sldId="284"/>
            <ac:spMk id="39" creationId="{EBBFF69D-68F0-4AC9-A400-33B9B273F7E5}"/>
          </ac:spMkLst>
        </pc:spChg>
        <pc:spChg chg="add mod ord">
          <ac:chgData name="Tripathy, Aalap" userId="39c868bc-cba8-4c2e-906b-e2e883160571" providerId="ADAL" clId="{B46C26BC-E1F2-44E9-A189-1A4671D334C0}" dt="2022-02-21T20:08:22.556" v="1897" actId="1036"/>
          <ac:spMkLst>
            <pc:docMk/>
            <pc:sldMk cId="2442460642" sldId="284"/>
            <ac:spMk id="40" creationId="{531AE232-E661-4C6D-8AE5-FFE80ADF4BFA}"/>
          </ac:spMkLst>
        </pc:spChg>
        <pc:spChg chg="add del mod">
          <ac:chgData name="Tripathy, Aalap" userId="39c868bc-cba8-4c2e-906b-e2e883160571" providerId="ADAL" clId="{B46C26BC-E1F2-44E9-A189-1A4671D334C0}" dt="2022-02-21T19:57:57.370" v="1725"/>
          <ac:spMkLst>
            <pc:docMk/>
            <pc:sldMk cId="2442460642" sldId="284"/>
            <ac:spMk id="42" creationId="{B7DFD458-4E17-42C6-BE24-86796A8BE128}"/>
          </ac:spMkLst>
        </pc:spChg>
        <pc:spChg chg="add mod">
          <ac:chgData name="Tripathy, Aalap" userId="39c868bc-cba8-4c2e-906b-e2e883160571" providerId="ADAL" clId="{B46C26BC-E1F2-44E9-A189-1A4671D334C0}" dt="2022-02-21T20:14:21.949" v="1985" actId="14100"/>
          <ac:spMkLst>
            <pc:docMk/>
            <pc:sldMk cId="2442460642" sldId="284"/>
            <ac:spMk id="43" creationId="{F7E00AC4-8709-404F-B5A1-75284047A432}"/>
          </ac:spMkLst>
        </pc:spChg>
        <pc:spChg chg="add del mod">
          <ac:chgData name="Tripathy, Aalap" userId="39c868bc-cba8-4c2e-906b-e2e883160571" providerId="ADAL" clId="{B46C26BC-E1F2-44E9-A189-1A4671D334C0}" dt="2022-02-21T19:53:50.643" v="1674" actId="478"/>
          <ac:spMkLst>
            <pc:docMk/>
            <pc:sldMk cId="2442460642" sldId="284"/>
            <ac:spMk id="44" creationId="{7C7AF4A3-DCFE-4B97-8CA7-FA15B194B312}"/>
          </ac:spMkLst>
        </pc:spChg>
        <pc:spChg chg="add mod">
          <ac:chgData name="Tripathy, Aalap" userId="39c868bc-cba8-4c2e-906b-e2e883160571" providerId="ADAL" clId="{B46C26BC-E1F2-44E9-A189-1A4671D334C0}" dt="2022-02-21T19:53:47.761" v="1673"/>
          <ac:spMkLst>
            <pc:docMk/>
            <pc:sldMk cId="2442460642" sldId="284"/>
            <ac:spMk id="45" creationId="{F85627AE-0B74-42F5-84BF-2FFE1AC0CB4B}"/>
          </ac:spMkLst>
        </pc:spChg>
        <pc:spChg chg="add del mod">
          <ac:chgData name="Tripathy, Aalap" userId="39c868bc-cba8-4c2e-906b-e2e883160571" providerId="ADAL" clId="{B46C26BC-E1F2-44E9-A189-1A4671D334C0}" dt="2022-02-21T19:53:59.209" v="1677" actId="478"/>
          <ac:spMkLst>
            <pc:docMk/>
            <pc:sldMk cId="2442460642" sldId="284"/>
            <ac:spMk id="46" creationId="{AD2F2FD3-B431-4552-9D48-118B974FA488}"/>
          </ac:spMkLst>
        </pc:spChg>
        <pc:spChg chg="add mod">
          <ac:chgData name="Tripathy, Aalap" userId="39c868bc-cba8-4c2e-906b-e2e883160571" providerId="ADAL" clId="{B46C26BC-E1F2-44E9-A189-1A4671D334C0}" dt="2022-02-21T20:14:08.461" v="1983" actId="1076"/>
          <ac:spMkLst>
            <pc:docMk/>
            <pc:sldMk cId="2442460642" sldId="284"/>
            <ac:spMk id="52" creationId="{673CF95D-A7A3-4973-924E-6E4837B2D6CD}"/>
          </ac:spMkLst>
        </pc:spChg>
        <pc:spChg chg="add mod">
          <ac:chgData name="Tripathy, Aalap" userId="39c868bc-cba8-4c2e-906b-e2e883160571" providerId="ADAL" clId="{B46C26BC-E1F2-44E9-A189-1A4671D334C0}" dt="2022-02-21T20:17:43.926" v="2012" actId="1076"/>
          <ac:spMkLst>
            <pc:docMk/>
            <pc:sldMk cId="2442460642" sldId="284"/>
            <ac:spMk id="54" creationId="{14391618-369F-4841-BCE7-1A81B05B5EB6}"/>
          </ac:spMkLst>
        </pc:spChg>
        <pc:spChg chg="add del mod">
          <ac:chgData name="Tripathy, Aalap" userId="39c868bc-cba8-4c2e-906b-e2e883160571" providerId="ADAL" clId="{B46C26BC-E1F2-44E9-A189-1A4671D334C0}" dt="2022-02-21T20:08:22.556" v="1897" actId="1036"/>
          <ac:spMkLst>
            <pc:docMk/>
            <pc:sldMk cId="2442460642" sldId="284"/>
            <ac:spMk id="56" creationId="{9EADDA47-9BC9-43B7-B3AA-3EE638BADE4A}"/>
          </ac:spMkLst>
        </pc:spChg>
        <pc:spChg chg="add mod">
          <ac:chgData name="Tripathy, Aalap" userId="39c868bc-cba8-4c2e-906b-e2e883160571" providerId="ADAL" clId="{B46C26BC-E1F2-44E9-A189-1A4671D334C0}" dt="2022-02-21T20:08:35.957" v="1933" actId="1035"/>
          <ac:spMkLst>
            <pc:docMk/>
            <pc:sldMk cId="2442460642" sldId="284"/>
            <ac:spMk id="57" creationId="{11BDDD94-2AF6-4036-95ED-BE734DE55474}"/>
          </ac:spMkLst>
        </pc:spChg>
        <pc:spChg chg="add mod">
          <ac:chgData name="Tripathy, Aalap" userId="39c868bc-cba8-4c2e-906b-e2e883160571" providerId="ADAL" clId="{B46C26BC-E1F2-44E9-A189-1A4671D334C0}" dt="2022-02-21T19:57:30.678" v="1716" actId="1076"/>
          <ac:spMkLst>
            <pc:docMk/>
            <pc:sldMk cId="2442460642" sldId="284"/>
            <ac:spMk id="59" creationId="{38E8EB41-7558-4377-A6C8-2AE6CE5BA70E}"/>
          </ac:spMkLst>
        </pc:spChg>
        <pc:spChg chg="add mod">
          <ac:chgData name="Tripathy, Aalap" userId="39c868bc-cba8-4c2e-906b-e2e883160571" providerId="ADAL" clId="{B46C26BC-E1F2-44E9-A189-1A4671D334C0}" dt="2022-02-21T20:08:22.556" v="1897" actId="1036"/>
          <ac:spMkLst>
            <pc:docMk/>
            <pc:sldMk cId="2442460642" sldId="284"/>
            <ac:spMk id="80" creationId="{8E0E910F-31B9-4660-86D1-BC3BA04B40D6}"/>
          </ac:spMkLst>
        </pc:spChg>
        <pc:spChg chg="add mod">
          <ac:chgData name="Tripathy, Aalap" userId="39c868bc-cba8-4c2e-906b-e2e883160571" providerId="ADAL" clId="{B46C26BC-E1F2-44E9-A189-1A4671D334C0}" dt="2022-02-21T20:08:22.556" v="1897" actId="1036"/>
          <ac:spMkLst>
            <pc:docMk/>
            <pc:sldMk cId="2442460642" sldId="284"/>
            <ac:spMk id="84" creationId="{66CB8F9E-397C-436D-A776-A2AE9495F100}"/>
          </ac:spMkLst>
        </pc:spChg>
        <pc:spChg chg="add mod">
          <ac:chgData name="Tripathy, Aalap" userId="39c868bc-cba8-4c2e-906b-e2e883160571" providerId="ADAL" clId="{B46C26BC-E1F2-44E9-A189-1A4671D334C0}" dt="2022-02-21T20:08:22.556" v="1897" actId="1036"/>
          <ac:spMkLst>
            <pc:docMk/>
            <pc:sldMk cId="2442460642" sldId="284"/>
            <ac:spMk id="85" creationId="{B390E64D-23F8-40D5-9BD8-B706D4F264C9}"/>
          </ac:spMkLst>
        </pc:spChg>
        <pc:spChg chg="add mod">
          <ac:chgData name="Tripathy, Aalap" userId="39c868bc-cba8-4c2e-906b-e2e883160571" providerId="ADAL" clId="{B46C26BC-E1F2-44E9-A189-1A4671D334C0}" dt="2022-02-21T20:20:46.695" v="2126" actId="1076"/>
          <ac:spMkLst>
            <pc:docMk/>
            <pc:sldMk cId="2442460642" sldId="284"/>
            <ac:spMk id="97" creationId="{A1DC6F0A-5B53-45EB-9925-75C8A4513072}"/>
          </ac:spMkLst>
        </pc:spChg>
        <pc:spChg chg="add mod">
          <ac:chgData name="Tripathy, Aalap" userId="39c868bc-cba8-4c2e-906b-e2e883160571" providerId="ADAL" clId="{B46C26BC-E1F2-44E9-A189-1A4671D334C0}" dt="2022-02-21T20:20:13.837" v="2116" actId="1076"/>
          <ac:spMkLst>
            <pc:docMk/>
            <pc:sldMk cId="2442460642" sldId="284"/>
            <ac:spMk id="119" creationId="{82CF0798-3773-4C4C-9C9D-1063CC264F3E}"/>
          </ac:spMkLst>
        </pc:spChg>
        <pc:spChg chg="add mod">
          <ac:chgData name="Tripathy, Aalap" userId="39c868bc-cba8-4c2e-906b-e2e883160571" providerId="ADAL" clId="{B46C26BC-E1F2-44E9-A189-1A4671D334C0}" dt="2022-02-21T20:24:20.994" v="2327" actId="1076"/>
          <ac:spMkLst>
            <pc:docMk/>
            <pc:sldMk cId="2442460642" sldId="284"/>
            <ac:spMk id="125" creationId="{0E326C13-353F-441C-B685-47C64472C3D6}"/>
          </ac:spMkLst>
        </pc:spChg>
        <pc:spChg chg="add mod">
          <ac:chgData name="Tripathy, Aalap" userId="39c868bc-cba8-4c2e-906b-e2e883160571" providerId="ADAL" clId="{B46C26BC-E1F2-44E9-A189-1A4671D334C0}" dt="2022-02-21T20:24:20.994" v="2327" actId="1076"/>
          <ac:spMkLst>
            <pc:docMk/>
            <pc:sldMk cId="2442460642" sldId="284"/>
            <ac:spMk id="126" creationId="{CC39EFC5-90A8-40B8-979A-25A87A608774}"/>
          </ac:spMkLst>
        </pc:spChg>
        <pc:picChg chg="add mod">
          <ac:chgData name="Tripathy, Aalap" userId="39c868bc-cba8-4c2e-906b-e2e883160571" providerId="ADAL" clId="{B46C26BC-E1F2-44E9-A189-1A4671D334C0}" dt="2022-02-22T03:23:35.547" v="2434" actId="1076"/>
          <ac:picMkLst>
            <pc:docMk/>
            <pc:sldMk cId="2442460642" sldId="284"/>
            <ac:picMk id="93" creationId="{C0789BD4-D423-4F1C-8EDD-A964370BC1B2}"/>
          </ac:picMkLst>
        </pc:picChg>
        <pc:picChg chg="add mod">
          <ac:chgData name="Tripathy, Aalap" userId="39c868bc-cba8-4c2e-906b-e2e883160571" providerId="ADAL" clId="{B46C26BC-E1F2-44E9-A189-1A4671D334C0}" dt="2022-02-22T03:23:35.547" v="2434" actId="1076"/>
          <ac:picMkLst>
            <pc:docMk/>
            <pc:sldMk cId="2442460642" sldId="284"/>
            <ac:picMk id="96" creationId="{6D0E8994-07CC-478D-BE58-75B44492C503}"/>
          </ac:picMkLst>
        </pc:picChg>
        <pc:picChg chg="add del mod">
          <ac:chgData name="Tripathy, Aalap" userId="39c868bc-cba8-4c2e-906b-e2e883160571" providerId="ADAL" clId="{B46C26BC-E1F2-44E9-A189-1A4671D334C0}" dt="2022-02-21T20:18:26.616" v="2022" actId="478"/>
          <ac:picMkLst>
            <pc:docMk/>
            <pc:sldMk cId="2442460642" sldId="284"/>
            <ac:picMk id="99" creationId="{6EAA1290-8B0A-4A0E-A60B-530FD40D951D}"/>
          </ac:picMkLst>
        </pc:picChg>
        <pc:picChg chg="add del mod">
          <ac:chgData name="Tripathy, Aalap" userId="39c868bc-cba8-4c2e-906b-e2e883160571" providerId="ADAL" clId="{B46C26BC-E1F2-44E9-A189-1A4671D334C0}" dt="2022-02-21T20:16:20.757" v="2002" actId="478"/>
          <ac:picMkLst>
            <pc:docMk/>
            <pc:sldMk cId="2442460642" sldId="284"/>
            <ac:picMk id="100" creationId="{55D25108-DB2F-4DC6-9127-5329CB99EAF6}"/>
          </ac:picMkLst>
        </pc:picChg>
        <pc:picChg chg="add mod">
          <ac:chgData name="Tripathy, Aalap" userId="39c868bc-cba8-4c2e-906b-e2e883160571" providerId="ADAL" clId="{B46C26BC-E1F2-44E9-A189-1A4671D334C0}" dt="2022-02-22T03:23:39.388" v="2435" actId="1076"/>
          <ac:picMkLst>
            <pc:docMk/>
            <pc:sldMk cId="2442460642" sldId="284"/>
            <ac:picMk id="1026" creationId="{C4C25BE3-5510-4722-AC6B-5EC0D97896C7}"/>
          </ac:picMkLst>
        </pc:pic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21" creationId="{1B064073-9150-452B-9E48-83C59DC50167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22" creationId="{9EEC3570-CAEC-4BAF-8144-843997666C31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23" creationId="{D541D10E-8738-47C2-83E1-FF06D0BBE5C5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24" creationId="{72FC1E64-5376-4854-9C30-9E09E4039619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25" creationId="{B4819BDD-E053-4B65-8DA8-9A28343D3DA8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26" creationId="{1FBB9099-91D9-49B6-A408-B7284DFFC2B7}"/>
          </ac:cxnSpMkLst>
        </pc:cxnChg>
        <pc:cxnChg chg="add del mod">
          <ac:chgData name="Tripathy, Aalap" userId="39c868bc-cba8-4c2e-906b-e2e883160571" providerId="ADAL" clId="{B46C26BC-E1F2-44E9-A189-1A4671D334C0}" dt="2022-02-21T19:57:57.368" v="1723" actId="478"/>
          <ac:cxnSpMkLst>
            <pc:docMk/>
            <pc:sldMk cId="2442460642" sldId="284"/>
            <ac:cxnSpMk id="35" creationId="{F938531E-F8F7-48C6-B594-C6017C7F98F4}"/>
          </ac:cxnSpMkLst>
        </pc:cxnChg>
        <pc:cxnChg chg="add mod">
          <ac:chgData name="Tripathy, Aalap" userId="39c868bc-cba8-4c2e-906b-e2e883160571" providerId="ADAL" clId="{B46C26BC-E1F2-44E9-A189-1A4671D334C0}" dt="2022-02-21T19:54:10.182" v="1682" actId="1076"/>
          <ac:cxnSpMkLst>
            <pc:docMk/>
            <pc:sldMk cId="2442460642" sldId="284"/>
            <ac:cxnSpMk id="47" creationId="{10C19007-A2F3-4F4E-8BEC-79A2F5047FDC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48" creationId="{83FAD0AE-F795-4595-BD22-39F04E1211CB}"/>
          </ac:cxnSpMkLst>
        </pc:cxnChg>
        <pc:cxnChg chg="add del mod">
          <ac:chgData name="Tripathy, Aalap" userId="39c868bc-cba8-4c2e-906b-e2e883160571" providerId="ADAL" clId="{B46C26BC-E1F2-44E9-A189-1A4671D334C0}" dt="2022-02-21T20:08:22.556" v="1897" actId="1036"/>
          <ac:cxnSpMkLst>
            <pc:docMk/>
            <pc:sldMk cId="2442460642" sldId="284"/>
            <ac:cxnSpMk id="51" creationId="{06100F80-6896-49C1-9AB9-4A6A0244741F}"/>
          </ac:cxnSpMkLst>
        </pc:cxnChg>
        <pc:cxnChg chg="add del mod">
          <ac:chgData name="Tripathy, Aalap" userId="39c868bc-cba8-4c2e-906b-e2e883160571" providerId="ADAL" clId="{B46C26BC-E1F2-44E9-A189-1A4671D334C0}" dt="2022-02-21T19:56:26.984" v="1701" actId="478"/>
          <ac:cxnSpMkLst>
            <pc:docMk/>
            <pc:sldMk cId="2442460642" sldId="284"/>
            <ac:cxnSpMk id="53" creationId="{275A998A-59F9-49C2-A110-4F40CB800992}"/>
          </ac:cxnSpMkLst>
        </pc:cxnChg>
        <pc:cxnChg chg="add del mod">
          <ac:chgData name="Tripathy, Aalap" userId="39c868bc-cba8-4c2e-906b-e2e883160571" providerId="ADAL" clId="{B46C26BC-E1F2-44E9-A189-1A4671D334C0}" dt="2022-02-21T19:58:52.207" v="1735" actId="478"/>
          <ac:cxnSpMkLst>
            <pc:docMk/>
            <pc:sldMk cId="2442460642" sldId="284"/>
            <ac:cxnSpMk id="60" creationId="{4FC6C9E6-6956-48A5-BC13-D333AD73194F}"/>
          </ac:cxnSpMkLst>
        </pc:cxnChg>
        <pc:cxnChg chg="add del mod">
          <ac:chgData name="Tripathy, Aalap" userId="39c868bc-cba8-4c2e-906b-e2e883160571" providerId="ADAL" clId="{B46C26BC-E1F2-44E9-A189-1A4671D334C0}" dt="2022-02-21T19:58:52.872" v="1736" actId="478"/>
          <ac:cxnSpMkLst>
            <pc:docMk/>
            <pc:sldMk cId="2442460642" sldId="284"/>
            <ac:cxnSpMk id="61" creationId="{00572CA3-71BC-4A3D-831C-29D7CFE1AB85}"/>
          </ac:cxnSpMkLst>
        </pc:cxnChg>
        <pc:cxnChg chg="add del mod">
          <ac:chgData name="Tripathy, Aalap" userId="39c868bc-cba8-4c2e-906b-e2e883160571" providerId="ADAL" clId="{B46C26BC-E1F2-44E9-A189-1A4671D334C0}" dt="2022-02-21T19:58:51.312" v="1734" actId="478"/>
          <ac:cxnSpMkLst>
            <pc:docMk/>
            <pc:sldMk cId="2442460642" sldId="284"/>
            <ac:cxnSpMk id="62" creationId="{FAA3A210-4B95-411F-AD51-E68A3555F4E2}"/>
          </ac:cxnSpMkLst>
        </pc:cxnChg>
        <pc:cxnChg chg="add del mod">
          <ac:chgData name="Tripathy, Aalap" userId="39c868bc-cba8-4c2e-906b-e2e883160571" providerId="ADAL" clId="{B46C26BC-E1F2-44E9-A189-1A4671D334C0}" dt="2022-02-21T19:58:50.292" v="1733" actId="478"/>
          <ac:cxnSpMkLst>
            <pc:docMk/>
            <pc:sldMk cId="2442460642" sldId="284"/>
            <ac:cxnSpMk id="63" creationId="{D31FA10F-C378-4869-A8F1-B56A16285CDF}"/>
          </ac:cxnSpMkLst>
        </pc:cxnChg>
        <pc:cxnChg chg="add del mod">
          <ac:chgData name="Tripathy, Aalap" userId="39c868bc-cba8-4c2e-906b-e2e883160571" providerId="ADAL" clId="{B46C26BC-E1F2-44E9-A189-1A4671D334C0}" dt="2022-02-21T19:58:48.871" v="1732" actId="478"/>
          <ac:cxnSpMkLst>
            <pc:docMk/>
            <pc:sldMk cId="2442460642" sldId="284"/>
            <ac:cxnSpMk id="64" creationId="{E35F2E98-33B2-453A-9C45-1B4EF9582126}"/>
          </ac:cxnSpMkLst>
        </pc:cxnChg>
        <pc:cxnChg chg="add del mod">
          <ac:chgData name="Tripathy, Aalap" userId="39c868bc-cba8-4c2e-906b-e2e883160571" providerId="ADAL" clId="{B46C26BC-E1F2-44E9-A189-1A4671D334C0}" dt="2022-02-21T19:58:47.017" v="1731" actId="478"/>
          <ac:cxnSpMkLst>
            <pc:docMk/>
            <pc:sldMk cId="2442460642" sldId="284"/>
            <ac:cxnSpMk id="65" creationId="{2C623DF5-0BE8-4DA9-AB1A-117B38371CA5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66" creationId="{66D0593E-9A1A-4AD9-9ED8-F0EF787852EA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75" creationId="{8732C659-C8E2-454B-917A-330DEF94B044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76" creationId="{41047396-AE80-450F-A997-49374C45C183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77" creationId="{C6630C2C-2790-4A8A-BD79-FD87C4CD8781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78" creationId="{4149BB09-4DED-423F-B491-0888D87C1E52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79" creationId="{9D1CEB9B-9DCD-4CC8-9BD5-DD1E000DF902}"/>
          </ac:cxnSpMkLst>
        </pc:cxnChg>
        <pc:cxnChg chg="add mod">
          <ac:chgData name="Tripathy, Aalap" userId="39c868bc-cba8-4c2e-906b-e2e883160571" providerId="ADAL" clId="{B46C26BC-E1F2-44E9-A189-1A4671D334C0}" dt="2022-02-21T20:08:35.957" v="1933" actId="1035"/>
          <ac:cxnSpMkLst>
            <pc:docMk/>
            <pc:sldMk cId="2442460642" sldId="284"/>
            <ac:cxnSpMk id="81" creationId="{35F97376-8697-435B-AA62-672A1E5F135C}"/>
          </ac:cxnSpMkLst>
        </pc:cxnChg>
        <pc:cxnChg chg="add mod">
          <ac:chgData name="Tripathy, Aalap" userId="39c868bc-cba8-4c2e-906b-e2e883160571" providerId="ADAL" clId="{B46C26BC-E1F2-44E9-A189-1A4671D334C0}" dt="2022-02-21T20:05:48.771" v="1864" actId="1076"/>
          <ac:cxnSpMkLst>
            <pc:docMk/>
            <pc:sldMk cId="2442460642" sldId="284"/>
            <ac:cxnSpMk id="86" creationId="{49B85C02-E8DD-4E64-8005-50821A994259}"/>
          </ac:cxnSpMkLst>
        </pc:cxnChg>
        <pc:cxnChg chg="add mod">
          <ac:chgData name="Tripathy, Aalap" userId="39c868bc-cba8-4c2e-906b-e2e883160571" providerId="ADAL" clId="{B46C26BC-E1F2-44E9-A189-1A4671D334C0}" dt="2022-02-21T20:05:48.771" v="1864" actId="1076"/>
          <ac:cxnSpMkLst>
            <pc:docMk/>
            <pc:sldMk cId="2442460642" sldId="284"/>
            <ac:cxnSpMk id="87" creationId="{4920DDB1-75A3-4479-9DFE-5D0B4098EDF1}"/>
          </ac:cxnSpMkLst>
        </pc:cxnChg>
        <pc:cxnChg chg="add mod">
          <ac:chgData name="Tripathy, Aalap" userId="39c868bc-cba8-4c2e-906b-e2e883160571" providerId="ADAL" clId="{B46C26BC-E1F2-44E9-A189-1A4671D334C0}" dt="2022-02-21T20:05:48.771" v="1864" actId="1076"/>
          <ac:cxnSpMkLst>
            <pc:docMk/>
            <pc:sldMk cId="2442460642" sldId="284"/>
            <ac:cxnSpMk id="88" creationId="{2E9937C9-8921-441F-A9D9-C7299A103F9B}"/>
          </ac:cxnSpMkLst>
        </pc:cxnChg>
        <pc:cxnChg chg="add mod">
          <ac:chgData name="Tripathy, Aalap" userId="39c868bc-cba8-4c2e-906b-e2e883160571" providerId="ADAL" clId="{B46C26BC-E1F2-44E9-A189-1A4671D334C0}" dt="2022-02-21T20:05:55.219" v="1865" actId="1076"/>
          <ac:cxnSpMkLst>
            <pc:docMk/>
            <pc:sldMk cId="2442460642" sldId="284"/>
            <ac:cxnSpMk id="89" creationId="{2267FE92-A4A0-42A9-8CAD-C2685A47A254}"/>
          </ac:cxnSpMkLst>
        </pc:cxnChg>
        <pc:cxnChg chg="add mod">
          <ac:chgData name="Tripathy, Aalap" userId="39c868bc-cba8-4c2e-906b-e2e883160571" providerId="ADAL" clId="{B46C26BC-E1F2-44E9-A189-1A4671D334C0}" dt="2022-02-21T20:05:48.771" v="1864" actId="1076"/>
          <ac:cxnSpMkLst>
            <pc:docMk/>
            <pc:sldMk cId="2442460642" sldId="284"/>
            <ac:cxnSpMk id="90" creationId="{215EDB5A-B41D-4FFF-B966-CAAA7D8D6D69}"/>
          </ac:cxnSpMkLst>
        </pc:cxnChg>
        <pc:cxnChg chg="add mod">
          <ac:chgData name="Tripathy, Aalap" userId="39c868bc-cba8-4c2e-906b-e2e883160571" providerId="ADAL" clId="{B46C26BC-E1F2-44E9-A189-1A4671D334C0}" dt="2022-02-21T20:05:48.771" v="1864" actId="1076"/>
          <ac:cxnSpMkLst>
            <pc:docMk/>
            <pc:sldMk cId="2442460642" sldId="284"/>
            <ac:cxnSpMk id="91" creationId="{7AF52CA7-83B0-4FE9-8106-4FE0782769CB}"/>
          </ac:cxnSpMkLst>
        </pc:cxnChg>
        <pc:cxnChg chg="add mod">
          <ac:chgData name="Tripathy, Aalap" userId="39c868bc-cba8-4c2e-906b-e2e883160571" providerId="ADAL" clId="{B46C26BC-E1F2-44E9-A189-1A4671D334C0}" dt="2022-02-21T20:17:12.691" v="2005" actId="14100"/>
          <ac:cxnSpMkLst>
            <pc:docMk/>
            <pc:sldMk cId="2442460642" sldId="284"/>
            <ac:cxnSpMk id="101" creationId="{BAE8B7C9-02B9-4893-A02E-D64B474B7695}"/>
          </ac:cxnSpMkLst>
        </pc:cxnChg>
        <pc:cxnChg chg="add mod">
          <ac:chgData name="Tripathy, Aalap" userId="39c868bc-cba8-4c2e-906b-e2e883160571" providerId="ADAL" clId="{B46C26BC-E1F2-44E9-A189-1A4671D334C0}" dt="2022-02-21T20:17:19.824" v="2007" actId="14100"/>
          <ac:cxnSpMkLst>
            <pc:docMk/>
            <pc:sldMk cId="2442460642" sldId="284"/>
            <ac:cxnSpMk id="102" creationId="{45E5B5AC-29C4-48B1-9FB9-29418C5583EF}"/>
          </ac:cxnSpMkLst>
        </pc:cxnChg>
        <pc:cxnChg chg="add mod">
          <ac:chgData name="Tripathy, Aalap" userId="39c868bc-cba8-4c2e-906b-e2e883160571" providerId="ADAL" clId="{B46C26BC-E1F2-44E9-A189-1A4671D334C0}" dt="2022-02-21T20:17:16.936" v="2006" actId="14100"/>
          <ac:cxnSpMkLst>
            <pc:docMk/>
            <pc:sldMk cId="2442460642" sldId="284"/>
            <ac:cxnSpMk id="103" creationId="{4326D445-9B7B-4567-B868-8DB62C9728BB}"/>
          </ac:cxnSpMkLst>
        </pc:cxnChg>
        <pc:cxnChg chg="add mod">
          <ac:chgData name="Tripathy, Aalap" userId="39c868bc-cba8-4c2e-906b-e2e883160571" providerId="ADAL" clId="{B46C26BC-E1F2-44E9-A189-1A4671D334C0}" dt="2022-02-22T03:23:35.547" v="2434" actId="1076"/>
          <ac:cxnSpMkLst>
            <pc:docMk/>
            <pc:sldMk cId="2442460642" sldId="284"/>
            <ac:cxnSpMk id="104" creationId="{61D0556D-BAA4-4E2A-AC2C-D354F8DDDCAF}"/>
          </ac:cxnSpMkLst>
        </pc:cxnChg>
        <pc:cxnChg chg="add mod">
          <ac:chgData name="Tripathy, Aalap" userId="39c868bc-cba8-4c2e-906b-e2e883160571" providerId="ADAL" clId="{B46C26BC-E1F2-44E9-A189-1A4671D334C0}" dt="2022-02-21T20:17:25.628" v="2009" actId="14100"/>
          <ac:cxnSpMkLst>
            <pc:docMk/>
            <pc:sldMk cId="2442460642" sldId="284"/>
            <ac:cxnSpMk id="105" creationId="{8B445FF7-5D1E-4FEE-8FC5-8CA15FC520E2}"/>
          </ac:cxnSpMkLst>
        </pc:cxnChg>
        <pc:cxnChg chg="add mod">
          <ac:chgData name="Tripathy, Aalap" userId="39c868bc-cba8-4c2e-906b-e2e883160571" providerId="ADAL" clId="{B46C26BC-E1F2-44E9-A189-1A4671D334C0}" dt="2022-02-21T20:17:30.897" v="2010" actId="14100"/>
          <ac:cxnSpMkLst>
            <pc:docMk/>
            <pc:sldMk cId="2442460642" sldId="284"/>
            <ac:cxnSpMk id="106" creationId="{69FB940C-F164-4D0E-8EC6-3BBA8B028B61}"/>
          </ac:cxnSpMkLst>
        </pc:cxnChg>
        <pc:cxnChg chg="add mod">
          <ac:chgData name="Tripathy, Aalap" userId="39c868bc-cba8-4c2e-906b-e2e883160571" providerId="ADAL" clId="{B46C26BC-E1F2-44E9-A189-1A4671D334C0}" dt="2022-02-21T20:17:34.525" v="2011" actId="14100"/>
          <ac:cxnSpMkLst>
            <pc:docMk/>
            <pc:sldMk cId="2442460642" sldId="284"/>
            <ac:cxnSpMk id="107" creationId="{DFD71535-840A-44EC-8B01-1CDFE9B893CB}"/>
          </ac:cxnSpMkLst>
        </pc:cxnChg>
        <pc:cxnChg chg="add mod">
          <ac:chgData name="Tripathy, Aalap" userId="39c868bc-cba8-4c2e-906b-e2e883160571" providerId="ADAL" clId="{B46C26BC-E1F2-44E9-A189-1A4671D334C0}" dt="2022-02-21T20:18:10.138" v="2017" actId="1076"/>
          <ac:cxnSpMkLst>
            <pc:docMk/>
            <pc:sldMk cId="2442460642" sldId="284"/>
            <ac:cxnSpMk id="115" creationId="{617006F9-6217-4D23-ACF7-A86769EA3DA7}"/>
          </ac:cxnSpMkLst>
        </pc:cxnChg>
        <pc:cxnChg chg="add mod">
          <ac:chgData name="Tripathy, Aalap" userId="39c868bc-cba8-4c2e-906b-e2e883160571" providerId="ADAL" clId="{B46C26BC-E1F2-44E9-A189-1A4671D334C0}" dt="2022-02-21T20:20:46.695" v="2126" actId="1076"/>
          <ac:cxnSpMkLst>
            <pc:docMk/>
            <pc:sldMk cId="2442460642" sldId="284"/>
            <ac:cxnSpMk id="120" creationId="{70DBFF90-A127-4DFB-92B8-94DC1607FE21}"/>
          </ac:cxnSpMkLst>
        </pc:cxnChg>
      </pc:sldChg>
      <pc:sldChg chg="del">
        <pc:chgData name="Tripathy, Aalap" userId="39c868bc-cba8-4c2e-906b-e2e883160571" providerId="ADAL" clId="{B46C26BC-E1F2-44E9-A189-1A4671D334C0}" dt="2022-02-22T16:25:17.447" v="2458" actId="47"/>
        <pc:sldMkLst>
          <pc:docMk/>
          <pc:sldMk cId="3314830048" sldId="285"/>
        </pc:sldMkLst>
      </pc:sldChg>
      <pc:sldChg chg="del">
        <pc:chgData name="Tripathy, Aalap" userId="39c868bc-cba8-4c2e-906b-e2e883160571" providerId="ADAL" clId="{B46C26BC-E1F2-44E9-A189-1A4671D334C0}" dt="2022-02-22T16:25:18.491" v="2459" actId="47"/>
        <pc:sldMkLst>
          <pc:docMk/>
          <pc:sldMk cId="1983706639" sldId="286"/>
        </pc:sldMkLst>
      </pc:sldChg>
      <pc:sldChg chg="del">
        <pc:chgData name="Tripathy, Aalap" userId="39c868bc-cba8-4c2e-906b-e2e883160571" providerId="ADAL" clId="{B46C26BC-E1F2-44E9-A189-1A4671D334C0}" dt="2022-02-22T16:25:20.814" v="2462" actId="47"/>
        <pc:sldMkLst>
          <pc:docMk/>
          <pc:sldMk cId="1781783956" sldId="287"/>
        </pc:sldMkLst>
      </pc:sldChg>
      <pc:sldChg chg="del">
        <pc:chgData name="Tripathy, Aalap" userId="39c868bc-cba8-4c2e-906b-e2e883160571" providerId="ADAL" clId="{B46C26BC-E1F2-44E9-A189-1A4671D334C0}" dt="2022-02-22T16:25:19.285" v="2460" actId="47"/>
        <pc:sldMkLst>
          <pc:docMk/>
          <pc:sldMk cId="2454680857" sldId="288"/>
        </pc:sldMkLst>
      </pc:sldChg>
      <pc:sldChg chg="del">
        <pc:chgData name="Tripathy, Aalap" userId="39c868bc-cba8-4c2e-906b-e2e883160571" providerId="ADAL" clId="{B46C26BC-E1F2-44E9-A189-1A4671D334C0}" dt="2022-02-22T16:25:19.966" v="2461" actId="47"/>
        <pc:sldMkLst>
          <pc:docMk/>
          <pc:sldMk cId="2732042505" sldId="289"/>
        </pc:sldMkLst>
      </pc:sldChg>
      <pc:sldChg chg="del">
        <pc:chgData name="Tripathy, Aalap" userId="39c868bc-cba8-4c2e-906b-e2e883160571" providerId="ADAL" clId="{B46C26BC-E1F2-44E9-A189-1A4671D334C0}" dt="2022-02-22T16:25:21.675" v="2463" actId="47"/>
        <pc:sldMkLst>
          <pc:docMk/>
          <pc:sldMk cId="992227329" sldId="290"/>
        </pc:sldMkLst>
      </pc:sldChg>
      <pc:sldChg chg="addSp delSp modSp mod modClrScheme modAnim modShow chgLayout">
        <pc:chgData name="Tripathy, Aalap" userId="39c868bc-cba8-4c2e-906b-e2e883160571" providerId="ADAL" clId="{B46C26BC-E1F2-44E9-A189-1A4671D334C0}" dt="2022-02-22T16:14:58.060" v="2439" actId="729"/>
        <pc:sldMkLst>
          <pc:docMk/>
          <pc:sldMk cId="3937366203" sldId="295"/>
        </pc:sldMkLst>
        <pc:spChg chg="mod ord">
          <ac:chgData name="Tripathy, Aalap" userId="39c868bc-cba8-4c2e-906b-e2e883160571" providerId="ADAL" clId="{B46C26BC-E1F2-44E9-A189-1A4671D334C0}" dt="2022-02-21T18:16:14.112" v="74" actId="700"/>
          <ac:spMkLst>
            <pc:docMk/>
            <pc:sldMk cId="3937366203" sldId="295"/>
            <ac:spMk id="2" creationId="{00000000-0000-0000-0000-000000000000}"/>
          </ac:spMkLst>
        </pc:spChg>
        <pc:spChg chg="del">
          <ac:chgData name="Tripathy, Aalap" userId="39c868bc-cba8-4c2e-906b-e2e883160571" providerId="ADAL" clId="{B46C26BC-E1F2-44E9-A189-1A4671D334C0}" dt="2022-02-21T18:16:14.112" v="74" actId="700"/>
          <ac:spMkLst>
            <pc:docMk/>
            <pc:sldMk cId="3937366203" sldId="295"/>
            <ac:spMk id="3" creationId="{00000000-0000-0000-0000-000000000000}"/>
          </ac:spMkLst>
        </pc:spChg>
        <pc:spChg chg="mod ord">
          <ac:chgData name="Tripathy, Aalap" userId="39c868bc-cba8-4c2e-906b-e2e883160571" providerId="ADAL" clId="{B46C26BC-E1F2-44E9-A189-1A4671D334C0}" dt="2022-02-21T18:16:14.112" v="74" actId="700"/>
          <ac:spMkLst>
            <pc:docMk/>
            <pc:sldMk cId="3937366203" sldId="295"/>
            <ac:spMk id="4" creationId="{00000000-0000-0000-0000-000000000000}"/>
          </ac:spMkLst>
        </pc:spChg>
        <pc:spChg chg="mod ord">
          <ac:chgData name="Tripathy, Aalap" userId="39c868bc-cba8-4c2e-906b-e2e883160571" providerId="ADAL" clId="{B46C26BC-E1F2-44E9-A189-1A4671D334C0}" dt="2022-02-21T18:16:14.112" v="74" actId="700"/>
          <ac:spMkLst>
            <pc:docMk/>
            <pc:sldMk cId="3937366203" sldId="295"/>
            <ac:spMk id="5" creationId="{00000000-0000-0000-0000-000000000000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7" creationId="{D8A82F81-DD2D-40C6-9231-B588FACF138F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8" creationId="{58A73DE1-0AA4-47AA-AB76-C9FF4998A418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9" creationId="{0BC2FEF0-022B-43A5-BCC9-F32CDC4FA092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10" creationId="{0CCC9410-F244-4928-9DE9-9B12A838D9B9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11" creationId="{8D8C3ACB-2911-4D6D-AA81-C075BCE80CC5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13" creationId="{E9AA5A55-1A68-4483-A8A1-7E83792BA2DC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14" creationId="{99C1023B-5954-45C8-88B2-5E8B5609C436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15" creationId="{3CF0D41E-A680-48A8-B852-15D2777C98A0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16" creationId="{027E258B-416E-43E2-98FE-97EC33D86F2A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17" creationId="{137F04A7-201E-4BED-9DEE-DF7FA0B1781A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19" creationId="{FC83C5BE-65BE-42B2-8282-3F81BEC2D1D0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21" creationId="{1CBB794E-988F-436D-AD99-645EE4AD1ECD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22" creationId="{D423B8B1-975F-41B6-B11E-34F08E25611A}"/>
          </ac:spMkLst>
        </pc:spChg>
        <pc:spChg chg="add mod">
          <ac:chgData name="Tripathy, Aalap" userId="39c868bc-cba8-4c2e-906b-e2e883160571" providerId="ADAL" clId="{B46C26BC-E1F2-44E9-A189-1A4671D334C0}" dt="2022-02-21T18:36:58.793" v="536" actId="207"/>
          <ac:spMkLst>
            <pc:docMk/>
            <pc:sldMk cId="3937366203" sldId="295"/>
            <ac:spMk id="23" creationId="{070900FF-A980-4270-B82B-675726120566}"/>
          </ac:spMkLst>
        </pc:spChg>
        <pc:spChg chg="add mod">
          <ac:chgData name="Tripathy, Aalap" userId="39c868bc-cba8-4c2e-906b-e2e883160571" providerId="ADAL" clId="{B46C26BC-E1F2-44E9-A189-1A4671D334C0}" dt="2022-02-21T18:19:58.928" v="139" actId="164"/>
          <ac:spMkLst>
            <pc:docMk/>
            <pc:sldMk cId="3937366203" sldId="295"/>
            <ac:spMk id="24" creationId="{5DF4923E-9C3C-4815-8E32-62C38182F8C0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25" creationId="{84A1E9CC-0E5D-401B-AB57-F302C7B458BA}"/>
          </ac:spMkLst>
        </pc:spChg>
        <pc:spChg chg="add mod">
          <ac:chgData name="Tripathy, Aalap" userId="39c868bc-cba8-4c2e-906b-e2e883160571" providerId="ADAL" clId="{B46C26BC-E1F2-44E9-A189-1A4671D334C0}" dt="2022-02-21T18:25:41.485" v="162" actId="164"/>
          <ac:spMkLst>
            <pc:docMk/>
            <pc:sldMk cId="3937366203" sldId="295"/>
            <ac:spMk id="27" creationId="{0E0169D1-5D7B-45A5-893F-92BA357678A1}"/>
          </ac:spMkLst>
        </pc:spChg>
        <pc:spChg chg="add mod">
          <ac:chgData name="Tripathy, Aalap" userId="39c868bc-cba8-4c2e-906b-e2e883160571" providerId="ADAL" clId="{B46C26BC-E1F2-44E9-A189-1A4671D334C0}" dt="2022-02-21T18:42:24.994" v="567" actId="20577"/>
          <ac:spMkLst>
            <pc:docMk/>
            <pc:sldMk cId="3937366203" sldId="295"/>
            <ac:spMk id="29" creationId="{52368D0F-AA72-4D25-BD37-AC682DD77EF6}"/>
          </ac:spMkLst>
        </pc:spChg>
        <pc:spChg chg="add mod">
          <ac:chgData name="Tripathy, Aalap" userId="39c868bc-cba8-4c2e-906b-e2e883160571" providerId="ADAL" clId="{B46C26BC-E1F2-44E9-A189-1A4671D334C0}" dt="2022-02-21T18:20:41.097" v="140" actId="164"/>
          <ac:spMkLst>
            <pc:docMk/>
            <pc:sldMk cId="3937366203" sldId="295"/>
            <ac:spMk id="30" creationId="{94932D15-E7FA-4C22-B73F-FDFC4B9EB611}"/>
          </ac:spMkLst>
        </pc:spChg>
        <pc:spChg chg="add mod">
          <ac:chgData name="Tripathy, Aalap" userId="39c868bc-cba8-4c2e-906b-e2e883160571" providerId="ADAL" clId="{B46C26BC-E1F2-44E9-A189-1A4671D334C0}" dt="2022-02-21T18:20:48.653" v="141" actId="164"/>
          <ac:spMkLst>
            <pc:docMk/>
            <pc:sldMk cId="3937366203" sldId="295"/>
            <ac:spMk id="31" creationId="{7944760F-5C3C-44AF-999C-1967D7B93B2A}"/>
          </ac:spMkLst>
        </pc:spChg>
        <pc:spChg chg="add mod">
          <ac:chgData name="Tripathy, Aalap" userId="39c868bc-cba8-4c2e-906b-e2e883160571" providerId="ADAL" clId="{B46C26BC-E1F2-44E9-A189-1A4671D334C0}" dt="2022-02-21T18:20:41.097" v="140" actId="164"/>
          <ac:spMkLst>
            <pc:docMk/>
            <pc:sldMk cId="3937366203" sldId="295"/>
            <ac:spMk id="32" creationId="{C5D1CC3A-D6C0-4F80-9F0F-726400D429E2}"/>
          </ac:spMkLst>
        </pc:spChg>
        <pc:spChg chg="add mod">
          <ac:chgData name="Tripathy, Aalap" userId="39c868bc-cba8-4c2e-906b-e2e883160571" providerId="ADAL" clId="{B46C26BC-E1F2-44E9-A189-1A4671D334C0}" dt="2022-02-21T18:20:41.097" v="140" actId="164"/>
          <ac:spMkLst>
            <pc:docMk/>
            <pc:sldMk cId="3937366203" sldId="295"/>
            <ac:spMk id="33" creationId="{71B21CF3-E52D-45F7-883D-0BCFB4D8FEAE}"/>
          </ac:spMkLst>
        </pc:spChg>
        <pc:spChg chg="add mod">
          <ac:chgData name="Tripathy, Aalap" userId="39c868bc-cba8-4c2e-906b-e2e883160571" providerId="ADAL" clId="{B46C26BC-E1F2-44E9-A189-1A4671D334C0}" dt="2022-02-21T18:20:41.097" v="140" actId="164"/>
          <ac:spMkLst>
            <pc:docMk/>
            <pc:sldMk cId="3937366203" sldId="295"/>
            <ac:spMk id="34" creationId="{0F0EE6E7-AC29-4BF2-80A2-820872892149}"/>
          </ac:spMkLst>
        </pc:spChg>
        <pc:spChg chg="add mod">
          <ac:chgData name="Tripathy, Aalap" userId="39c868bc-cba8-4c2e-906b-e2e883160571" providerId="ADAL" clId="{B46C26BC-E1F2-44E9-A189-1A4671D334C0}" dt="2022-02-21T18:20:41.097" v="140" actId="164"/>
          <ac:spMkLst>
            <pc:docMk/>
            <pc:sldMk cId="3937366203" sldId="295"/>
            <ac:spMk id="35" creationId="{CEA2E5F4-AD02-4C1D-9D5D-B2371A5454BB}"/>
          </ac:spMkLst>
        </pc:spChg>
        <pc:spChg chg="add mod">
          <ac:chgData name="Tripathy, Aalap" userId="39c868bc-cba8-4c2e-906b-e2e883160571" providerId="ADAL" clId="{B46C26BC-E1F2-44E9-A189-1A4671D334C0}" dt="2022-02-21T18:20:41.097" v="140" actId="164"/>
          <ac:spMkLst>
            <pc:docMk/>
            <pc:sldMk cId="3937366203" sldId="295"/>
            <ac:spMk id="36" creationId="{69ABA2C7-5880-480E-BBCC-3B1DC9A89B4C}"/>
          </ac:spMkLst>
        </pc:spChg>
        <pc:spChg chg="add mod">
          <ac:chgData name="Tripathy, Aalap" userId="39c868bc-cba8-4c2e-906b-e2e883160571" providerId="ADAL" clId="{B46C26BC-E1F2-44E9-A189-1A4671D334C0}" dt="2022-02-21T18:19:58.928" v="139" actId="164"/>
          <ac:spMkLst>
            <pc:docMk/>
            <pc:sldMk cId="3937366203" sldId="295"/>
            <ac:spMk id="39" creationId="{005EAA0F-09E5-48AC-9C36-0FE9178A8FFF}"/>
          </ac:spMkLst>
        </pc:spChg>
        <pc:spChg chg="add mod">
          <ac:chgData name="Tripathy, Aalap" userId="39c868bc-cba8-4c2e-906b-e2e883160571" providerId="ADAL" clId="{B46C26BC-E1F2-44E9-A189-1A4671D334C0}" dt="2022-02-21T18:18:24.523" v="136" actId="164"/>
          <ac:spMkLst>
            <pc:docMk/>
            <pc:sldMk cId="3937366203" sldId="295"/>
            <ac:spMk id="40" creationId="{B10402EC-100E-4666-A4F1-990214AC4A4B}"/>
          </ac:spMkLst>
        </pc:spChg>
        <pc:spChg chg="add mod">
          <ac:chgData name="Tripathy, Aalap" userId="39c868bc-cba8-4c2e-906b-e2e883160571" providerId="ADAL" clId="{B46C26BC-E1F2-44E9-A189-1A4671D334C0}" dt="2022-02-21T18:19:44.760" v="138" actId="164"/>
          <ac:spMkLst>
            <pc:docMk/>
            <pc:sldMk cId="3937366203" sldId="295"/>
            <ac:spMk id="41" creationId="{6F7FAA97-556D-44D0-8048-D9ED32BD2EC9}"/>
          </ac:spMkLst>
        </pc:spChg>
        <pc:spChg chg="add mod">
          <ac:chgData name="Tripathy, Aalap" userId="39c868bc-cba8-4c2e-906b-e2e883160571" providerId="ADAL" clId="{B46C26BC-E1F2-44E9-A189-1A4671D334C0}" dt="2022-02-21T18:30:31.850" v="178" actId="14100"/>
          <ac:spMkLst>
            <pc:docMk/>
            <pc:sldMk cId="3937366203" sldId="295"/>
            <ac:spMk id="42" creationId="{7D0AA46B-27CA-49D3-BB83-1967BBD5C4F4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44" creationId="{D9CEDEA3-42FF-4570-90CB-76B67FC9D5BF}"/>
          </ac:spMkLst>
        </pc:spChg>
        <pc:spChg chg="add mod">
          <ac:chgData name="Tripathy, Aalap" userId="39c868bc-cba8-4c2e-906b-e2e883160571" providerId="ADAL" clId="{B46C26BC-E1F2-44E9-A189-1A4671D334C0}" dt="2022-02-21T18:30:19.422" v="175" actId="1076"/>
          <ac:spMkLst>
            <pc:docMk/>
            <pc:sldMk cId="3937366203" sldId="295"/>
            <ac:spMk id="45" creationId="{E8D92F57-915A-4FD0-BF61-B1974139CB19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47" creationId="{C745D037-DCB3-4313-84A5-19000294E520}"/>
          </ac:spMkLst>
        </pc:spChg>
        <pc:spChg chg="add mod">
          <ac:chgData name="Tripathy, Aalap" userId="39c868bc-cba8-4c2e-906b-e2e883160571" providerId="ADAL" clId="{B46C26BC-E1F2-44E9-A189-1A4671D334C0}" dt="2022-02-21T18:18:24.523" v="136" actId="164"/>
          <ac:spMkLst>
            <pc:docMk/>
            <pc:sldMk cId="3937366203" sldId="295"/>
            <ac:spMk id="48" creationId="{1B42DB80-99D5-40D3-AF1D-DDA16945444B}"/>
          </ac:spMkLst>
        </pc:spChg>
        <pc:spChg chg="add mod">
          <ac:chgData name="Tripathy, Aalap" userId="39c868bc-cba8-4c2e-906b-e2e883160571" providerId="ADAL" clId="{B46C26BC-E1F2-44E9-A189-1A4671D334C0}" dt="2022-02-21T18:18:24.523" v="136" actId="164"/>
          <ac:spMkLst>
            <pc:docMk/>
            <pc:sldMk cId="3937366203" sldId="295"/>
            <ac:spMk id="49" creationId="{4CBB6C0C-364F-423A-B0DA-5FCB6C2A1504}"/>
          </ac:spMkLst>
        </pc:spChg>
        <pc:spChg chg="add mod">
          <ac:chgData name="Tripathy, Aalap" userId="39c868bc-cba8-4c2e-906b-e2e883160571" providerId="ADAL" clId="{B46C26BC-E1F2-44E9-A189-1A4671D334C0}" dt="2022-02-21T18:18:24.523" v="136" actId="164"/>
          <ac:spMkLst>
            <pc:docMk/>
            <pc:sldMk cId="3937366203" sldId="295"/>
            <ac:spMk id="52" creationId="{604FF1BE-1E04-49F5-9C30-964E1A15A254}"/>
          </ac:spMkLst>
        </pc:spChg>
        <pc:spChg chg="add mod">
          <ac:chgData name="Tripathy, Aalap" userId="39c868bc-cba8-4c2e-906b-e2e883160571" providerId="ADAL" clId="{B46C26BC-E1F2-44E9-A189-1A4671D334C0}" dt="2022-02-21T18:19:44.760" v="138" actId="164"/>
          <ac:spMkLst>
            <pc:docMk/>
            <pc:sldMk cId="3937366203" sldId="295"/>
            <ac:spMk id="55" creationId="{01CBF980-1468-4C1B-BD9B-22D87E29CD8E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56" creationId="{94350439-B200-4402-BC9A-EAD67190CF85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57" creationId="{EF0640E9-6E75-4523-8241-2320A4714B78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58" creationId="{81612D46-14F4-47F0-A724-38CE0062792C}"/>
          </ac:spMkLst>
        </pc:spChg>
        <pc:spChg chg="add mod">
          <ac:chgData name="Tripathy, Aalap" userId="39c868bc-cba8-4c2e-906b-e2e883160571" providerId="ADAL" clId="{B46C26BC-E1F2-44E9-A189-1A4671D334C0}" dt="2022-02-21T18:20:41.097" v="140" actId="164"/>
          <ac:spMkLst>
            <pc:docMk/>
            <pc:sldMk cId="3937366203" sldId="295"/>
            <ac:spMk id="61" creationId="{1ED48BF3-FF52-454B-9A93-E818ABE50F04}"/>
          </ac:spMkLst>
        </pc:spChg>
        <pc:spChg chg="add mod">
          <ac:chgData name="Tripathy, Aalap" userId="39c868bc-cba8-4c2e-906b-e2e883160571" providerId="ADAL" clId="{B46C26BC-E1F2-44E9-A189-1A4671D334C0}" dt="2022-02-21T18:20:41.097" v="140" actId="164"/>
          <ac:spMkLst>
            <pc:docMk/>
            <pc:sldMk cId="3937366203" sldId="295"/>
            <ac:spMk id="62" creationId="{0B339D88-21CE-480C-947A-5AF0B9A0EB4A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63" creationId="{12850BB9-F781-4AB4-8FA8-B930E78AAD72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64" creationId="{742595A3-4885-4428-8204-ABBD24F6F9A1}"/>
          </ac:spMkLst>
        </pc:spChg>
        <pc:spChg chg="add mod">
          <ac:chgData name="Tripathy, Aalap" userId="39c868bc-cba8-4c2e-906b-e2e883160571" providerId="ADAL" clId="{B46C26BC-E1F2-44E9-A189-1A4671D334C0}" dt="2022-02-21T18:18:24.523" v="136" actId="164"/>
          <ac:spMkLst>
            <pc:docMk/>
            <pc:sldMk cId="3937366203" sldId="295"/>
            <ac:spMk id="65" creationId="{2A58C92B-805A-40D7-9313-987879806E42}"/>
          </ac:spMkLst>
        </pc:spChg>
        <pc:spChg chg="add mod">
          <ac:chgData name="Tripathy, Aalap" userId="39c868bc-cba8-4c2e-906b-e2e883160571" providerId="ADAL" clId="{B46C26BC-E1F2-44E9-A189-1A4671D334C0}" dt="2022-02-21T18:19:44.760" v="138" actId="164"/>
          <ac:spMkLst>
            <pc:docMk/>
            <pc:sldMk cId="3937366203" sldId="295"/>
            <ac:spMk id="67" creationId="{EAB0097C-D69D-4958-A7B3-7C343D4F75B9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68" creationId="{5376ADBD-32FC-4FE2-9560-64F6961D49D9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69" creationId="{1D2738C8-B408-46EC-B494-FAC1BABFDAA2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71" creationId="{0336B0C6-FEAC-40BA-9E47-0359EDB29712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72" creationId="{FCDCA004-FFFC-45A0-A940-F599787D1106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73" creationId="{BA3F7196-E29E-4F70-8CAE-9186C232BE0E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75" creationId="{B350F9D2-5964-4B05-B24A-758949AC0A0E}"/>
          </ac:spMkLst>
        </pc:spChg>
        <pc:spChg chg="add mod">
          <ac:chgData name="Tripathy, Aalap" userId="39c868bc-cba8-4c2e-906b-e2e883160571" providerId="ADAL" clId="{B46C26BC-E1F2-44E9-A189-1A4671D334C0}" dt="2022-02-21T18:23:44.960" v="157" actId="164"/>
          <ac:spMkLst>
            <pc:docMk/>
            <pc:sldMk cId="3937366203" sldId="295"/>
            <ac:spMk id="76" creationId="{471DDA18-7B8F-40BD-8DBF-B6A3C6973D96}"/>
          </ac:spMkLst>
        </pc:spChg>
        <pc:spChg chg="add mod">
          <ac:chgData name="Tripathy, Aalap" userId="39c868bc-cba8-4c2e-906b-e2e883160571" providerId="ADAL" clId="{B46C26BC-E1F2-44E9-A189-1A4671D334C0}" dt="2022-02-21T18:21:39.950" v="148" actId="1076"/>
          <ac:spMkLst>
            <pc:docMk/>
            <pc:sldMk cId="3937366203" sldId="295"/>
            <ac:spMk id="77" creationId="{062A133B-B1F3-4BC4-B30F-7DC913BD2037}"/>
          </ac:spMkLst>
        </pc:spChg>
        <pc:spChg chg="add mod">
          <ac:chgData name="Tripathy, Aalap" userId="39c868bc-cba8-4c2e-906b-e2e883160571" providerId="ADAL" clId="{B46C26BC-E1F2-44E9-A189-1A4671D334C0}" dt="2022-02-21T18:17:54.563" v="135" actId="164"/>
          <ac:spMkLst>
            <pc:docMk/>
            <pc:sldMk cId="3937366203" sldId="295"/>
            <ac:spMk id="78" creationId="{FCF97D9D-A82F-40DB-91DF-FCAC77A2AB9B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82" creationId="{B14FE168-03BF-429A-948A-51CD22DF8C0E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83" creationId="{1BCC6C53-B8C3-4A43-8BB1-0A8A02B9331B}"/>
          </ac:spMkLst>
        </pc:spChg>
        <pc:spChg chg="add mod">
          <ac:chgData name="Tripathy, Aalap" userId="39c868bc-cba8-4c2e-906b-e2e883160571" providerId="ADAL" clId="{B46C26BC-E1F2-44E9-A189-1A4671D334C0}" dt="2022-02-21T18:30:27.756" v="177" actId="14100"/>
          <ac:spMkLst>
            <pc:docMk/>
            <pc:sldMk cId="3937366203" sldId="295"/>
            <ac:spMk id="84" creationId="{3F8B4E91-30A3-4C73-8244-ECBB64F7F3D0}"/>
          </ac:spMkLst>
        </pc:spChg>
        <pc:spChg chg="add mod">
          <ac:chgData name="Tripathy, Aalap" userId="39c868bc-cba8-4c2e-906b-e2e883160571" providerId="ADAL" clId="{B46C26BC-E1F2-44E9-A189-1A4671D334C0}" dt="2022-02-21T18:30:36.628" v="179" actId="14100"/>
          <ac:spMkLst>
            <pc:docMk/>
            <pc:sldMk cId="3937366203" sldId="295"/>
            <ac:spMk id="85" creationId="{36DEDB7C-DA44-4B23-90AF-1D32DC0AE9A0}"/>
          </ac:spMkLst>
        </pc:spChg>
        <pc:spChg chg="add mod">
          <ac:chgData name="Tripathy, Aalap" userId="39c868bc-cba8-4c2e-906b-e2e883160571" providerId="ADAL" clId="{B46C26BC-E1F2-44E9-A189-1A4671D334C0}" dt="2022-02-21T18:23:44.960" v="157" actId="164"/>
          <ac:spMkLst>
            <pc:docMk/>
            <pc:sldMk cId="3937366203" sldId="295"/>
            <ac:spMk id="87" creationId="{B55C88D0-6452-4614-9829-AD3B11CA03CC}"/>
          </ac:spMkLst>
        </pc:spChg>
        <pc:spChg chg="add mod">
          <ac:chgData name="Tripathy, Aalap" userId="39c868bc-cba8-4c2e-906b-e2e883160571" providerId="ADAL" clId="{B46C26BC-E1F2-44E9-A189-1A4671D334C0}" dt="2022-02-21T18:18:45.489" v="137" actId="164"/>
          <ac:spMkLst>
            <pc:docMk/>
            <pc:sldMk cId="3937366203" sldId="295"/>
            <ac:spMk id="88" creationId="{DB37EDE6-4AEB-4603-8053-67C01C78D1F4}"/>
          </ac:spMkLst>
        </pc:spChg>
        <pc:spChg chg="add mod">
          <ac:chgData name="Tripathy, Aalap" userId="39c868bc-cba8-4c2e-906b-e2e883160571" providerId="ADAL" clId="{B46C26BC-E1F2-44E9-A189-1A4671D334C0}" dt="2022-02-21T18:19:58.928" v="139" actId="164"/>
          <ac:spMkLst>
            <pc:docMk/>
            <pc:sldMk cId="3937366203" sldId="295"/>
            <ac:spMk id="89" creationId="{637DE0F1-15A8-480A-89BE-19C884BB21A6}"/>
          </ac:spMkLst>
        </pc:spChg>
        <pc:spChg chg="add del mod">
          <ac:chgData name="Tripathy, Aalap" userId="39c868bc-cba8-4c2e-906b-e2e883160571" providerId="ADAL" clId="{B46C26BC-E1F2-44E9-A189-1A4671D334C0}" dt="2022-02-21T18:23:11.726" v="155" actId="478"/>
          <ac:spMkLst>
            <pc:docMk/>
            <pc:sldMk cId="3937366203" sldId="295"/>
            <ac:spMk id="102" creationId="{9A754209-4CBB-4229-B588-684D6B266F49}"/>
          </ac:spMkLst>
        </pc:spChg>
        <pc:grpChg chg="add mod">
          <ac:chgData name="Tripathy, Aalap" userId="39c868bc-cba8-4c2e-906b-e2e883160571" providerId="ADAL" clId="{B46C26BC-E1F2-44E9-A189-1A4671D334C0}" dt="2022-02-21T18:17:54.563" v="135" actId="164"/>
          <ac:grpSpMkLst>
            <pc:docMk/>
            <pc:sldMk cId="3937366203" sldId="295"/>
            <ac:grpSpMk id="90" creationId="{26EB8098-4DAF-4A03-8F3A-F67113022DEB}"/>
          </ac:grpSpMkLst>
        </pc:grpChg>
        <pc:grpChg chg="add mod">
          <ac:chgData name="Tripathy, Aalap" userId="39c868bc-cba8-4c2e-906b-e2e883160571" providerId="ADAL" clId="{B46C26BC-E1F2-44E9-A189-1A4671D334C0}" dt="2022-02-21T18:18:24.523" v="136" actId="164"/>
          <ac:grpSpMkLst>
            <pc:docMk/>
            <pc:sldMk cId="3937366203" sldId="295"/>
            <ac:grpSpMk id="91" creationId="{BFB07F72-51D3-4B7B-A428-5516186C592C}"/>
          </ac:grpSpMkLst>
        </pc:grpChg>
        <pc:grpChg chg="add mod">
          <ac:chgData name="Tripathy, Aalap" userId="39c868bc-cba8-4c2e-906b-e2e883160571" providerId="ADAL" clId="{B46C26BC-E1F2-44E9-A189-1A4671D334C0}" dt="2022-02-21T18:18:45.489" v="137" actId="164"/>
          <ac:grpSpMkLst>
            <pc:docMk/>
            <pc:sldMk cId="3937366203" sldId="295"/>
            <ac:grpSpMk id="92" creationId="{25B08836-5128-43E2-8B27-93B988300831}"/>
          </ac:grpSpMkLst>
        </pc:grpChg>
        <pc:grpChg chg="add mod">
          <ac:chgData name="Tripathy, Aalap" userId="39c868bc-cba8-4c2e-906b-e2e883160571" providerId="ADAL" clId="{B46C26BC-E1F2-44E9-A189-1A4671D334C0}" dt="2022-02-21T18:19:44.760" v="138" actId="164"/>
          <ac:grpSpMkLst>
            <pc:docMk/>
            <pc:sldMk cId="3937366203" sldId="295"/>
            <ac:grpSpMk id="93" creationId="{870FC71C-420B-42FF-865C-EBE247C4F851}"/>
          </ac:grpSpMkLst>
        </pc:grpChg>
        <pc:grpChg chg="add mod">
          <ac:chgData name="Tripathy, Aalap" userId="39c868bc-cba8-4c2e-906b-e2e883160571" providerId="ADAL" clId="{B46C26BC-E1F2-44E9-A189-1A4671D334C0}" dt="2022-02-21T18:19:58.928" v="139" actId="164"/>
          <ac:grpSpMkLst>
            <pc:docMk/>
            <pc:sldMk cId="3937366203" sldId="295"/>
            <ac:grpSpMk id="94" creationId="{F7025163-3565-4662-B7A6-C7B597B8A68E}"/>
          </ac:grpSpMkLst>
        </pc:grpChg>
        <pc:grpChg chg="add mod">
          <ac:chgData name="Tripathy, Aalap" userId="39c868bc-cba8-4c2e-906b-e2e883160571" providerId="ADAL" clId="{B46C26BC-E1F2-44E9-A189-1A4671D334C0}" dt="2022-02-21T18:20:48.653" v="141" actId="164"/>
          <ac:grpSpMkLst>
            <pc:docMk/>
            <pc:sldMk cId="3937366203" sldId="295"/>
            <ac:grpSpMk id="95" creationId="{58760E67-880C-4259-8CEB-82E8A973E805}"/>
          </ac:grpSpMkLst>
        </pc:grpChg>
        <pc:grpChg chg="add mod">
          <ac:chgData name="Tripathy, Aalap" userId="39c868bc-cba8-4c2e-906b-e2e883160571" providerId="ADAL" clId="{B46C26BC-E1F2-44E9-A189-1A4671D334C0}" dt="2022-02-21T18:25:41.485" v="162" actId="164"/>
          <ac:grpSpMkLst>
            <pc:docMk/>
            <pc:sldMk cId="3937366203" sldId="295"/>
            <ac:grpSpMk id="96" creationId="{E856BB4C-8BF7-408C-B553-7F33B8F27E55}"/>
          </ac:grpSpMkLst>
        </pc:grpChg>
        <pc:grpChg chg="add del mod">
          <ac:chgData name="Tripathy, Aalap" userId="39c868bc-cba8-4c2e-906b-e2e883160571" providerId="ADAL" clId="{B46C26BC-E1F2-44E9-A189-1A4671D334C0}" dt="2022-02-21T18:26:54.138" v="166" actId="165"/>
          <ac:grpSpMkLst>
            <pc:docMk/>
            <pc:sldMk cId="3937366203" sldId="295"/>
            <ac:grpSpMk id="101" creationId="{74FF43CF-4C8E-4148-9930-55FAD6DDD38B}"/>
          </ac:grpSpMkLst>
        </pc:grpChg>
        <pc:grpChg chg="add mod">
          <ac:chgData name="Tripathy, Aalap" userId="39c868bc-cba8-4c2e-906b-e2e883160571" providerId="ADAL" clId="{B46C26BC-E1F2-44E9-A189-1A4671D334C0}" dt="2022-02-21T18:23:44.960" v="157" actId="164"/>
          <ac:grpSpMkLst>
            <pc:docMk/>
            <pc:sldMk cId="3937366203" sldId="295"/>
            <ac:grpSpMk id="103" creationId="{0198CB51-CDB2-4FEC-8338-E80BB1B7D079}"/>
          </ac:grpSpMkLst>
        </pc:grpChg>
        <pc:grpChg chg="add mod">
          <ac:chgData name="Tripathy, Aalap" userId="39c868bc-cba8-4c2e-906b-e2e883160571" providerId="ADAL" clId="{B46C26BC-E1F2-44E9-A189-1A4671D334C0}" dt="2022-02-21T18:25:41.485" v="162" actId="164"/>
          <ac:grpSpMkLst>
            <pc:docMk/>
            <pc:sldMk cId="3937366203" sldId="295"/>
            <ac:grpSpMk id="104" creationId="{66E1122A-181B-489E-B062-65F026A3A545}"/>
          </ac:grpSpMkLst>
        </pc:grpChg>
        <pc:picChg chg="add mod">
          <ac:chgData name="Tripathy, Aalap" userId="39c868bc-cba8-4c2e-906b-e2e883160571" providerId="ADAL" clId="{B46C26BC-E1F2-44E9-A189-1A4671D334C0}" dt="2022-02-21T18:18:24.523" v="136" actId="164"/>
          <ac:picMkLst>
            <pc:docMk/>
            <pc:sldMk cId="3937366203" sldId="295"/>
            <ac:picMk id="54" creationId="{7BB2471C-602B-4365-98FA-62E7746BB14B}"/>
          </ac:picMkLst>
        </pc:picChg>
        <pc:cxnChg chg="add mod">
          <ac:chgData name="Tripathy, Aalap" userId="39c868bc-cba8-4c2e-906b-e2e883160571" providerId="ADAL" clId="{B46C26BC-E1F2-44E9-A189-1A4671D334C0}" dt="2022-02-21T18:17:54.563" v="135" actId="164"/>
          <ac:cxnSpMkLst>
            <pc:docMk/>
            <pc:sldMk cId="3937366203" sldId="295"/>
            <ac:cxnSpMk id="12" creationId="{FF9FABB9-9523-4689-B130-03438072D364}"/>
          </ac:cxnSpMkLst>
        </pc:cxnChg>
        <pc:cxnChg chg="add mod">
          <ac:chgData name="Tripathy, Aalap" userId="39c868bc-cba8-4c2e-906b-e2e883160571" providerId="ADAL" clId="{B46C26BC-E1F2-44E9-A189-1A4671D334C0}" dt="2022-02-21T18:17:54.563" v="135" actId="164"/>
          <ac:cxnSpMkLst>
            <pc:docMk/>
            <pc:sldMk cId="3937366203" sldId="295"/>
            <ac:cxnSpMk id="18" creationId="{E4E4F0BF-009F-4EBB-80B9-7A1F415DEEB7}"/>
          </ac:cxnSpMkLst>
        </pc:cxnChg>
        <pc:cxnChg chg="add mod">
          <ac:chgData name="Tripathy, Aalap" userId="39c868bc-cba8-4c2e-906b-e2e883160571" providerId="ADAL" clId="{B46C26BC-E1F2-44E9-A189-1A4671D334C0}" dt="2022-02-21T18:17:54.563" v="135" actId="164"/>
          <ac:cxnSpMkLst>
            <pc:docMk/>
            <pc:sldMk cId="3937366203" sldId="295"/>
            <ac:cxnSpMk id="20" creationId="{C5F8EC8D-420D-4A1E-BAFE-CAC5E2E2ADFD}"/>
          </ac:cxnSpMkLst>
        </pc:cxnChg>
        <pc:cxnChg chg="add mod">
          <ac:chgData name="Tripathy, Aalap" userId="39c868bc-cba8-4c2e-906b-e2e883160571" providerId="ADAL" clId="{B46C26BC-E1F2-44E9-A189-1A4671D334C0}" dt="2022-02-21T18:25:41.485" v="162" actId="164"/>
          <ac:cxnSpMkLst>
            <pc:docMk/>
            <pc:sldMk cId="3937366203" sldId="295"/>
            <ac:cxnSpMk id="26" creationId="{AC73CA0C-5549-4A5D-9DAB-7094464D5536}"/>
          </ac:cxnSpMkLst>
        </pc:cxnChg>
        <pc:cxnChg chg="add mod">
          <ac:chgData name="Tripathy, Aalap" userId="39c868bc-cba8-4c2e-906b-e2e883160571" providerId="ADAL" clId="{B46C26BC-E1F2-44E9-A189-1A4671D334C0}" dt="2022-02-21T18:19:44.760" v="138" actId="164"/>
          <ac:cxnSpMkLst>
            <pc:docMk/>
            <pc:sldMk cId="3937366203" sldId="295"/>
            <ac:cxnSpMk id="28" creationId="{8C1949D8-0807-4928-8664-8C54F35CDC72}"/>
          </ac:cxnSpMkLst>
        </pc:cxnChg>
        <pc:cxnChg chg="add mod topLvl">
          <ac:chgData name="Tripathy, Aalap" userId="39c868bc-cba8-4c2e-906b-e2e883160571" providerId="ADAL" clId="{B46C26BC-E1F2-44E9-A189-1A4671D334C0}" dt="2022-02-21T18:26:54.138" v="166" actId="165"/>
          <ac:cxnSpMkLst>
            <pc:docMk/>
            <pc:sldMk cId="3937366203" sldId="295"/>
            <ac:cxnSpMk id="37" creationId="{C48679AE-3D68-4DE3-80AA-E7212E6B6C2A}"/>
          </ac:cxnSpMkLst>
        </pc:cxnChg>
        <pc:cxnChg chg="add mod topLvl">
          <ac:chgData name="Tripathy, Aalap" userId="39c868bc-cba8-4c2e-906b-e2e883160571" providerId="ADAL" clId="{B46C26BC-E1F2-44E9-A189-1A4671D334C0}" dt="2022-02-21T18:26:54.138" v="166" actId="165"/>
          <ac:cxnSpMkLst>
            <pc:docMk/>
            <pc:sldMk cId="3937366203" sldId="295"/>
            <ac:cxnSpMk id="38" creationId="{8F88C635-08A5-4A3B-9365-EDAB38508E34}"/>
          </ac:cxnSpMkLst>
        </pc:cxnChg>
        <pc:cxnChg chg="add mod">
          <ac:chgData name="Tripathy, Aalap" userId="39c868bc-cba8-4c2e-906b-e2e883160571" providerId="ADAL" clId="{B46C26BC-E1F2-44E9-A189-1A4671D334C0}" dt="2022-02-21T18:18:45.489" v="137" actId="164"/>
          <ac:cxnSpMkLst>
            <pc:docMk/>
            <pc:sldMk cId="3937366203" sldId="295"/>
            <ac:cxnSpMk id="43" creationId="{9E153C22-0C0A-4AEE-9A23-7FA5254E09CC}"/>
          </ac:cxnSpMkLst>
        </pc:cxnChg>
        <pc:cxnChg chg="add mod">
          <ac:chgData name="Tripathy, Aalap" userId="39c868bc-cba8-4c2e-906b-e2e883160571" providerId="ADAL" clId="{B46C26BC-E1F2-44E9-A189-1A4671D334C0}" dt="2022-02-21T18:18:45.489" v="137" actId="164"/>
          <ac:cxnSpMkLst>
            <pc:docMk/>
            <pc:sldMk cId="3937366203" sldId="295"/>
            <ac:cxnSpMk id="46" creationId="{1BCFA4AC-7B9B-4102-9FE8-7148181FB66C}"/>
          </ac:cxnSpMkLst>
        </pc:cxnChg>
        <pc:cxnChg chg="add mod">
          <ac:chgData name="Tripathy, Aalap" userId="39c868bc-cba8-4c2e-906b-e2e883160571" providerId="ADAL" clId="{B46C26BC-E1F2-44E9-A189-1A4671D334C0}" dt="2022-02-21T18:19:44.760" v="138" actId="164"/>
          <ac:cxnSpMkLst>
            <pc:docMk/>
            <pc:sldMk cId="3937366203" sldId="295"/>
            <ac:cxnSpMk id="50" creationId="{97A3BCB0-A76F-4729-AD29-3FE452AC96A4}"/>
          </ac:cxnSpMkLst>
        </pc:cxnChg>
        <pc:cxnChg chg="add mod ord topLvl">
          <ac:chgData name="Tripathy, Aalap" userId="39c868bc-cba8-4c2e-906b-e2e883160571" providerId="ADAL" clId="{B46C26BC-E1F2-44E9-A189-1A4671D334C0}" dt="2022-02-21T18:26:54.138" v="166" actId="165"/>
          <ac:cxnSpMkLst>
            <pc:docMk/>
            <pc:sldMk cId="3937366203" sldId="295"/>
            <ac:cxnSpMk id="51" creationId="{367F7A91-74E2-46AD-8775-2E97B69DBCB0}"/>
          </ac:cxnSpMkLst>
        </pc:cxnChg>
        <pc:cxnChg chg="add mod">
          <ac:chgData name="Tripathy, Aalap" userId="39c868bc-cba8-4c2e-906b-e2e883160571" providerId="ADAL" clId="{B46C26BC-E1F2-44E9-A189-1A4671D334C0}" dt="2022-02-21T18:18:24.523" v="136" actId="164"/>
          <ac:cxnSpMkLst>
            <pc:docMk/>
            <pc:sldMk cId="3937366203" sldId="295"/>
            <ac:cxnSpMk id="53" creationId="{AEFE369E-3B86-4AD2-A46D-A89EBCBFF53C}"/>
          </ac:cxnSpMkLst>
        </pc:cxnChg>
        <pc:cxnChg chg="add mod ord topLvl">
          <ac:chgData name="Tripathy, Aalap" userId="39c868bc-cba8-4c2e-906b-e2e883160571" providerId="ADAL" clId="{B46C26BC-E1F2-44E9-A189-1A4671D334C0}" dt="2022-02-21T18:26:54.138" v="166" actId="165"/>
          <ac:cxnSpMkLst>
            <pc:docMk/>
            <pc:sldMk cId="3937366203" sldId="295"/>
            <ac:cxnSpMk id="59" creationId="{81DD2273-ACE0-4675-A703-4C6492B4C700}"/>
          </ac:cxnSpMkLst>
        </pc:cxnChg>
        <pc:cxnChg chg="add mod topLvl">
          <ac:chgData name="Tripathy, Aalap" userId="39c868bc-cba8-4c2e-906b-e2e883160571" providerId="ADAL" clId="{B46C26BC-E1F2-44E9-A189-1A4671D334C0}" dt="2022-02-21T18:26:54.138" v="166" actId="165"/>
          <ac:cxnSpMkLst>
            <pc:docMk/>
            <pc:sldMk cId="3937366203" sldId="295"/>
            <ac:cxnSpMk id="60" creationId="{614DE3CF-5950-4BAD-AC7E-432DC82394DC}"/>
          </ac:cxnSpMkLst>
        </pc:cxnChg>
        <pc:cxnChg chg="add mod ord">
          <ac:chgData name="Tripathy, Aalap" userId="39c868bc-cba8-4c2e-906b-e2e883160571" providerId="ADAL" clId="{B46C26BC-E1F2-44E9-A189-1A4671D334C0}" dt="2022-02-21T18:21:21.193" v="145" actId="166"/>
          <ac:cxnSpMkLst>
            <pc:docMk/>
            <pc:sldMk cId="3937366203" sldId="295"/>
            <ac:cxnSpMk id="66" creationId="{43B2755C-855B-4A0E-A45D-FE9809D74E8D}"/>
          </ac:cxnSpMkLst>
        </pc:cxnChg>
        <pc:cxnChg chg="add mod">
          <ac:chgData name="Tripathy, Aalap" userId="39c868bc-cba8-4c2e-906b-e2e883160571" providerId="ADAL" clId="{B46C26BC-E1F2-44E9-A189-1A4671D334C0}" dt="2022-02-21T18:17:54.563" v="135" actId="164"/>
          <ac:cxnSpMkLst>
            <pc:docMk/>
            <pc:sldMk cId="3937366203" sldId="295"/>
            <ac:cxnSpMk id="70" creationId="{913C44D0-75D1-43A0-8172-64C99DF39701}"/>
          </ac:cxnSpMkLst>
        </pc:cxnChg>
        <pc:cxnChg chg="add mod">
          <ac:chgData name="Tripathy, Aalap" userId="39c868bc-cba8-4c2e-906b-e2e883160571" providerId="ADAL" clId="{B46C26BC-E1F2-44E9-A189-1A4671D334C0}" dt="2022-02-21T18:17:54.563" v="135" actId="164"/>
          <ac:cxnSpMkLst>
            <pc:docMk/>
            <pc:sldMk cId="3937366203" sldId="295"/>
            <ac:cxnSpMk id="74" creationId="{938F562B-B219-4101-8D02-D48CEB573448}"/>
          </ac:cxnSpMkLst>
        </pc:cxnChg>
        <pc:cxnChg chg="add mod">
          <ac:chgData name="Tripathy, Aalap" userId="39c868bc-cba8-4c2e-906b-e2e883160571" providerId="ADAL" clId="{B46C26BC-E1F2-44E9-A189-1A4671D334C0}" dt="2022-02-21T18:20:41.097" v="140" actId="164"/>
          <ac:cxnSpMkLst>
            <pc:docMk/>
            <pc:sldMk cId="3937366203" sldId="295"/>
            <ac:cxnSpMk id="79" creationId="{D197EFE4-5E90-4E3A-8A56-9B9DE1253E8E}"/>
          </ac:cxnSpMkLst>
        </pc:cxnChg>
        <pc:cxnChg chg="add mod">
          <ac:chgData name="Tripathy, Aalap" userId="39c868bc-cba8-4c2e-906b-e2e883160571" providerId="ADAL" clId="{B46C26BC-E1F2-44E9-A189-1A4671D334C0}" dt="2022-02-21T18:25:41.485" v="162" actId="164"/>
          <ac:cxnSpMkLst>
            <pc:docMk/>
            <pc:sldMk cId="3937366203" sldId="295"/>
            <ac:cxnSpMk id="80" creationId="{54120E38-B7DC-4601-B3B2-D1F2667DE9F0}"/>
          </ac:cxnSpMkLst>
        </pc:cxnChg>
        <pc:cxnChg chg="add mod">
          <ac:chgData name="Tripathy, Aalap" userId="39c868bc-cba8-4c2e-906b-e2e883160571" providerId="ADAL" clId="{B46C26BC-E1F2-44E9-A189-1A4671D334C0}" dt="2022-02-21T18:25:41.485" v="162" actId="164"/>
          <ac:cxnSpMkLst>
            <pc:docMk/>
            <pc:sldMk cId="3937366203" sldId="295"/>
            <ac:cxnSpMk id="81" creationId="{677FBD0A-FB0C-429B-AC6F-8FA3D17A0BCB}"/>
          </ac:cxnSpMkLst>
        </pc:cxnChg>
        <pc:cxnChg chg="add mod topLvl">
          <ac:chgData name="Tripathy, Aalap" userId="39c868bc-cba8-4c2e-906b-e2e883160571" providerId="ADAL" clId="{B46C26BC-E1F2-44E9-A189-1A4671D334C0}" dt="2022-02-21T18:26:54.138" v="166" actId="165"/>
          <ac:cxnSpMkLst>
            <pc:docMk/>
            <pc:sldMk cId="3937366203" sldId="295"/>
            <ac:cxnSpMk id="86" creationId="{AA0BD55A-777F-41D2-99C6-FCA5653BD9FF}"/>
          </ac:cxnSpMkLst>
        </pc:cxnChg>
      </pc:sldChg>
      <pc:sldChg chg="addSp modSp mod">
        <pc:chgData name="Tripathy, Aalap" userId="39c868bc-cba8-4c2e-906b-e2e883160571" providerId="ADAL" clId="{B46C26BC-E1F2-44E9-A189-1A4671D334C0}" dt="2022-02-21T18:42:40.765" v="568" actId="113"/>
        <pc:sldMkLst>
          <pc:docMk/>
          <pc:sldMk cId="1011485943" sldId="296"/>
        </pc:sldMkLst>
        <pc:spChg chg="mod">
          <ac:chgData name="Tripathy, Aalap" userId="39c868bc-cba8-4c2e-906b-e2e883160571" providerId="ADAL" clId="{B46C26BC-E1F2-44E9-A189-1A4671D334C0}" dt="2022-02-21T18:42:40.765" v="568" actId="113"/>
          <ac:spMkLst>
            <pc:docMk/>
            <pc:sldMk cId="1011485943" sldId="296"/>
            <ac:spMk id="3" creationId="{00000000-0000-0000-0000-000000000000}"/>
          </ac:spMkLst>
        </pc:spChg>
        <pc:spChg chg="add mod">
          <ac:chgData name="Tripathy, Aalap" userId="39c868bc-cba8-4c2e-906b-e2e883160571" providerId="ADAL" clId="{B46C26BC-E1F2-44E9-A189-1A4671D334C0}" dt="2022-02-21T18:36:19.827" v="535" actId="14100"/>
          <ac:spMkLst>
            <pc:docMk/>
            <pc:sldMk cId="1011485943" sldId="296"/>
            <ac:spMk id="9" creationId="{E241F3AC-26F9-4CF8-812E-5198AE28B928}"/>
          </ac:spMkLst>
        </pc:spChg>
        <pc:spChg chg="add mod">
          <ac:chgData name="Tripathy, Aalap" userId="39c868bc-cba8-4c2e-906b-e2e883160571" providerId="ADAL" clId="{B46C26BC-E1F2-44E9-A189-1A4671D334C0}" dt="2022-02-21T18:33:02.721" v="182" actId="1076"/>
          <ac:spMkLst>
            <pc:docMk/>
            <pc:sldMk cId="1011485943" sldId="296"/>
            <ac:spMk id="10" creationId="{2239DE11-B768-4904-8F25-785FBAD466B7}"/>
          </ac:spMkLst>
        </pc:spChg>
        <pc:picChg chg="add mod">
          <ac:chgData name="Tripathy, Aalap" userId="39c868bc-cba8-4c2e-906b-e2e883160571" providerId="ADAL" clId="{B46C26BC-E1F2-44E9-A189-1A4671D334C0}" dt="2022-02-21T18:33:02.721" v="182" actId="1076"/>
          <ac:picMkLst>
            <pc:docMk/>
            <pc:sldMk cId="1011485943" sldId="296"/>
            <ac:picMk id="7" creationId="{13829FF6-4515-4D42-B39E-D61A881BBB95}"/>
          </ac:picMkLst>
        </pc:picChg>
        <pc:picChg chg="add mod">
          <ac:chgData name="Tripathy, Aalap" userId="39c868bc-cba8-4c2e-906b-e2e883160571" providerId="ADAL" clId="{B46C26BC-E1F2-44E9-A189-1A4671D334C0}" dt="2022-02-21T18:33:02.721" v="182" actId="1076"/>
          <ac:picMkLst>
            <pc:docMk/>
            <pc:sldMk cId="1011485943" sldId="296"/>
            <ac:picMk id="8" creationId="{CA8678D8-6965-48E9-B75B-C3AA22C0DBF8}"/>
          </ac:picMkLst>
        </pc:picChg>
      </pc:sldChg>
      <pc:sldChg chg="add del">
        <pc:chgData name="Tripathy, Aalap" userId="39c868bc-cba8-4c2e-906b-e2e883160571" providerId="ADAL" clId="{B46C26BC-E1F2-44E9-A189-1A4671D334C0}" dt="2022-02-22T16:25:31.293" v="2465" actId="47"/>
        <pc:sldMkLst>
          <pc:docMk/>
          <pc:sldMk cId="445704897" sldId="297"/>
        </pc:sldMkLst>
      </pc:sldChg>
      <pc:sldChg chg="del">
        <pc:chgData name="Tripathy, Aalap" userId="39c868bc-cba8-4c2e-906b-e2e883160571" providerId="ADAL" clId="{B46C26BC-E1F2-44E9-A189-1A4671D334C0}" dt="2022-02-21T18:41:49.760" v="560" actId="47"/>
        <pc:sldMkLst>
          <pc:docMk/>
          <pc:sldMk cId="1099403012" sldId="298"/>
        </pc:sldMkLst>
      </pc:sldChg>
      <pc:sldChg chg="del">
        <pc:chgData name="Tripathy, Aalap" userId="39c868bc-cba8-4c2e-906b-e2e883160571" providerId="ADAL" clId="{B46C26BC-E1F2-44E9-A189-1A4671D334C0}" dt="2022-02-22T16:25:35.285" v="2466" actId="47"/>
        <pc:sldMkLst>
          <pc:docMk/>
          <pc:sldMk cId="138720552" sldId="299"/>
        </pc:sldMkLst>
      </pc:sldChg>
      <pc:sldChg chg="del">
        <pc:chgData name="Tripathy, Aalap" userId="39c868bc-cba8-4c2e-906b-e2e883160571" providerId="ADAL" clId="{B46C26BC-E1F2-44E9-A189-1A4671D334C0}" dt="2022-02-22T16:25:38.009" v="2467" actId="47"/>
        <pc:sldMkLst>
          <pc:docMk/>
          <pc:sldMk cId="601535410" sldId="300"/>
        </pc:sldMkLst>
      </pc:sldChg>
      <pc:sldChg chg="del">
        <pc:chgData name="Tripathy, Aalap" userId="39c868bc-cba8-4c2e-906b-e2e883160571" providerId="ADAL" clId="{B46C26BC-E1F2-44E9-A189-1A4671D334C0}" dt="2022-02-22T16:25:41.574" v="2468" actId="47"/>
        <pc:sldMkLst>
          <pc:docMk/>
          <pc:sldMk cId="2303976375" sldId="301"/>
        </pc:sldMkLst>
      </pc:sldChg>
      <pc:sldChg chg="del">
        <pc:chgData name="Tripathy, Aalap" userId="39c868bc-cba8-4c2e-906b-e2e883160571" providerId="ADAL" clId="{B46C26BC-E1F2-44E9-A189-1A4671D334C0}" dt="2022-02-21T18:40:10.607" v="557" actId="47"/>
        <pc:sldMkLst>
          <pc:docMk/>
          <pc:sldMk cId="3119046853" sldId="302"/>
        </pc:sldMkLst>
      </pc:sldChg>
      <pc:sldChg chg="del">
        <pc:chgData name="Tripathy, Aalap" userId="39c868bc-cba8-4c2e-906b-e2e883160571" providerId="ADAL" clId="{B46C26BC-E1F2-44E9-A189-1A4671D334C0}" dt="2022-02-22T16:25:23.620" v="2464" actId="47"/>
        <pc:sldMkLst>
          <pc:docMk/>
          <pc:sldMk cId="1400208497" sldId="304"/>
        </pc:sldMkLst>
      </pc:sldChg>
      <pc:sldChg chg="del">
        <pc:chgData name="Tripathy, Aalap" userId="39c868bc-cba8-4c2e-906b-e2e883160571" providerId="ADAL" clId="{B46C26BC-E1F2-44E9-A189-1A4671D334C0}" dt="2022-02-22T16:21:07.079" v="2450" actId="47"/>
        <pc:sldMkLst>
          <pc:docMk/>
          <pc:sldMk cId="1250213868" sldId="307"/>
        </pc:sldMkLst>
      </pc:sldChg>
      <pc:sldChg chg="addSp delSp modSp new del mod">
        <pc:chgData name="Tripathy, Aalap" userId="39c868bc-cba8-4c2e-906b-e2e883160571" providerId="ADAL" clId="{B46C26BC-E1F2-44E9-A189-1A4671D334C0}" dt="2022-02-21T17:30:05.708" v="65" actId="2696"/>
        <pc:sldMkLst>
          <pc:docMk/>
          <pc:sldMk cId="1146644984" sldId="308"/>
        </pc:sldMkLst>
        <pc:spChg chg="mod">
          <ac:chgData name="Tripathy, Aalap" userId="39c868bc-cba8-4c2e-906b-e2e883160571" providerId="ADAL" clId="{B46C26BC-E1F2-44E9-A189-1A4671D334C0}" dt="2022-02-21T17:29:05.218" v="61" actId="20577"/>
          <ac:spMkLst>
            <pc:docMk/>
            <pc:sldMk cId="1146644984" sldId="308"/>
            <ac:spMk id="2" creationId="{16C58972-127B-49A7-9333-290CCAFC75C9}"/>
          </ac:spMkLst>
        </pc:spChg>
        <pc:spChg chg="add mod">
          <ac:chgData name="Tripathy, Aalap" userId="39c868bc-cba8-4c2e-906b-e2e883160571" providerId="ADAL" clId="{B46C26BC-E1F2-44E9-A189-1A4671D334C0}" dt="2022-02-21T17:25:23.629" v="1"/>
          <ac:spMkLst>
            <pc:docMk/>
            <pc:sldMk cId="1146644984" sldId="308"/>
            <ac:spMk id="5" creationId="{885D9C37-3411-47E8-8AE6-578B8750A4D8}"/>
          </ac:spMkLst>
        </pc:spChg>
        <pc:spChg chg="mod topLvl">
          <ac:chgData name="Tripathy, Aalap" userId="39c868bc-cba8-4c2e-906b-e2e883160571" providerId="ADAL" clId="{B46C26BC-E1F2-44E9-A189-1A4671D334C0}" dt="2022-02-21T17:25:56.568" v="4" actId="13926"/>
          <ac:spMkLst>
            <pc:docMk/>
            <pc:sldMk cId="1146644984" sldId="308"/>
            <ac:spMk id="7" creationId="{06F665AD-0939-4D4A-BAE5-ECCE2D5B5CE9}"/>
          </ac:spMkLst>
        </pc:spChg>
        <pc:spChg chg="mod topLvl">
          <ac:chgData name="Tripathy, Aalap" userId="39c868bc-cba8-4c2e-906b-e2e883160571" providerId="ADAL" clId="{B46C26BC-E1F2-44E9-A189-1A4671D334C0}" dt="2022-02-21T17:26:41.181" v="9" actId="108"/>
          <ac:spMkLst>
            <pc:docMk/>
            <pc:sldMk cId="1146644984" sldId="308"/>
            <ac:spMk id="8" creationId="{F988A25F-130E-45ED-9894-9AE94F132E5C}"/>
          </ac:spMkLst>
        </pc:spChg>
        <pc:spChg chg="mod topLvl">
          <ac:chgData name="Tripathy, Aalap" userId="39c868bc-cba8-4c2e-906b-e2e883160571" providerId="ADAL" clId="{B46C26BC-E1F2-44E9-A189-1A4671D334C0}" dt="2022-02-21T17:26:44.218" v="10" actId="108"/>
          <ac:spMkLst>
            <pc:docMk/>
            <pc:sldMk cId="1146644984" sldId="308"/>
            <ac:spMk id="9" creationId="{DF736F38-E537-47BE-B759-09CF66A09787}"/>
          </ac:spMkLst>
        </pc:spChg>
        <pc:spChg chg="mod topLvl">
          <ac:chgData name="Tripathy, Aalap" userId="39c868bc-cba8-4c2e-906b-e2e883160571" providerId="ADAL" clId="{B46C26BC-E1F2-44E9-A189-1A4671D334C0}" dt="2022-02-21T17:26:46.960" v="11" actId="108"/>
          <ac:spMkLst>
            <pc:docMk/>
            <pc:sldMk cId="1146644984" sldId="308"/>
            <ac:spMk id="10" creationId="{234AE6DB-767C-4B65-BF3D-331339C17E81}"/>
          </ac:spMkLst>
        </pc:spChg>
        <pc:spChg chg="mod topLvl">
          <ac:chgData name="Tripathy, Aalap" userId="39c868bc-cba8-4c2e-906b-e2e883160571" providerId="ADAL" clId="{B46C26BC-E1F2-44E9-A189-1A4671D334C0}" dt="2022-02-21T17:27:10.544" v="17" actId="404"/>
          <ac:spMkLst>
            <pc:docMk/>
            <pc:sldMk cId="1146644984" sldId="308"/>
            <ac:spMk id="11" creationId="{274927EA-0EA4-4D51-AF18-BBDF6F933DB6}"/>
          </ac:spMkLst>
        </pc:spChg>
        <pc:spChg chg="mod topLvl">
          <ac:chgData name="Tripathy, Aalap" userId="39c868bc-cba8-4c2e-906b-e2e883160571" providerId="ADAL" clId="{B46C26BC-E1F2-44E9-A189-1A4671D334C0}" dt="2022-02-21T17:27:26.174" v="19" actId="108"/>
          <ac:spMkLst>
            <pc:docMk/>
            <pc:sldMk cId="1146644984" sldId="308"/>
            <ac:spMk id="12" creationId="{0FC52D74-12CE-40E7-9652-B56B81446D44}"/>
          </ac:spMkLst>
        </pc:spChg>
        <pc:spChg chg="mod topLvl">
          <ac:chgData name="Tripathy, Aalap" userId="39c868bc-cba8-4c2e-906b-e2e883160571" providerId="ADAL" clId="{B46C26BC-E1F2-44E9-A189-1A4671D334C0}" dt="2022-02-21T17:27:31.894" v="21" actId="108"/>
          <ac:spMkLst>
            <pc:docMk/>
            <pc:sldMk cId="1146644984" sldId="308"/>
            <ac:spMk id="13" creationId="{500D7CE5-BEF5-4C45-8FB5-4638407734B5}"/>
          </ac:spMkLst>
        </pc:spChg>
        <pc:spChg chg="mod topLvl">
          <ac:chgData name="Tripathy, Aalap" userId="39c868bc-cba8-4c2e-906b-e2e883160571" providerId="ADAL" clId="{B46C26BC-E1F2-44E9-A189-1A4671D334C0}" dt="2022-02-21T17:27:35.960" v="22" actId="108"/>
          <ac:spMkLst>
            <pc:docMk/>
            <pc:sldMk cId="1146644984" sldId="308"/>
            <ac:spMk id="14" creationId="{1C759907-8039-41C3-BDC8-264F0543D6C1}"/>
          </ac:spMkLst>
        </pc:spChg>
        <pc:spChg chg="mod topLvl">
          <ac:chgData name="Tripathy, Aalap" userId="39c868bc-cba8-4c2e-906b-e2e883160571" providerId="ADAL" clId="{B46C26BC-E1F2-44E9-A189-1A4671D334C0}" dt="2022-02-21T17:27:00.955" v="15" actId="404"/>
          <ac:spMkLst>
            <pc:docMk/>
            <pc:sldMk cId="1146644984" sldId="308"/>
            <ac:spMk id="15" creationId="{85477215-32F2-4E5C-B08C-B49190F31CF1}"/>
          </ac:spMkLst>
        </pc:spChg>
        <pc:spChg chg="mod topLvl">
          <ac:chgData name="Tripathy, Aalap" userId="39c868bc-cba8-4c2e-906b-e2e883160571" providerId="ADAL" clId="{B46C26BC-E1F2-44E9-A189-1A4671D334C0}" dt="2022-02-21T17:25:56.568" v="4" actId="13926"/>
          <ac:spMkLst>
            <pc:docMk/>
            <pc:sldMk cId="1146644984" sldId="308"/>
            <ac:spMk id="16" creationId="{790F4E95-531C-43B3-ABBD-4CBDF8EFC2C2}"/>
          </ac:spMkLst>
        </pc:spChg>
        <pc:spChg chg="mod topLvl">
          <ac:chgData name="Tripathy, Aalap" userId="39c868bc-cba8-4c2e-906b-e2e883160571" providerId="ADAL" clId="{B46C26BC-E1F2-44E9-A189-1A4671D334C0}" dt="2022-02-21T17:27:45.238" v="23" actId="207"/>
          <ac:spMkLst>
            <pc:docMk/>
            <pc:sldMk cId="1146644984" sldId="308"/>
            <ac:spMk id="17" creationId="{5DDE1EE0-08F6-4CD9-A9E6-C76FBD0B07AC}"/>
          </ac:spMkLst>
        </pc:spChg>
        <pc:spChg chg="mod topLvl">
          <ac:chgData name="Tripathy, Aalap" userId="39c868bc-cba8-4c2e-906b-e2e883160571" providerId="ADAL" clId="{B46C26BC-E1F2-44E9-A189-1A4671D334C0}" dt="2022-02-21T17:27:49.969" v="24" actId="207"/>
          <ac:spMkLst>
            <pc:docMk/>
            <pc:sldMk cId="1146644984" sldId="308"/>
            <ac:spMk id="18" creationId="{89A8C501-0051-47CA-B81D-E1903BDFE7DD}"/>
          </ac:spMkLst>
        </pc:spChg>
        <pc:spChg chg="mod topLvl">
          <ac:chgData name="Tripathy, Aalap" userId="39c868bc-cba8-4c2e-906b-e2e883160571" providerId="ADAL" clId="{B46C26BC-E1F2-44E9-A189-1A4671D334C0}" dt="2022-02-21T17:27:53.452" v="25" actId="207"/>
          <ac:spMkLst>
            <pc:docMk/>
            <pc:sldMk cId="1146644984" sldId="308"/>
            <ac:spMk id="19" creationId="{C975116D-FFB6-492A-85B4-CF3FE41591E2}"/>
          </ac:spMkLst>
        </pc:spChg>
        <pc:spChg chg="mod topLvl">
          <ac:chgData name="Tripathy, Aalap" userId="39c868bc-cba8-4c2e-906b-e2e883160571" providerId="ADAL" clId="{B46C26BC-E1F2-44E9-A189-1A4671D334C0}" dt="2022-02-21T17:25:56.568" v="4" actId="13926"/>
          <ac:spMkLst>
            <pc:docMk/>
            <pc:sldMk cId="1146644984" sldId="308"/>
            <ac:spMk id="66" creationId="{EA690DB8-C67E-4905-A0FB-3F324AE53E05}"/>
          </ac:spMkLst>
        </pc:spChg>
        <pc:spChg chg="mod topLvl">
          <ac:chgData name="Tripathy, Aalap" userId="39c868bc-cba8-4c2e-906b-e2e883160571" providerId="ADAL" clId="{B46C26BC-E1F2-44E9-A189-1A4671D334C0}" dt="2022-02-21T17:25:56.568" v="4" actId="13926"/>
          <ac:spMkLst>
            <pc:docMk/>
            <pc:sldMk cId="1146644984" sldId="308"/>
            <ac:spMk id="67" creationId="{7F2C320A-C319-4AB3-8B3E-76772B81F083}"/>
          </ac:spMkLst>
        </pc:spChg>
        <pc:spChg chg="mod topLvl">
          <ac:chgData name="Tripathy, Aalap" userId="39c868bc-cba8-4c2e-906b-e2e883160571" providerId="ADAL" clId="{B46C26BC-E1F2-44E9-A189-1A4671D334C0}" dt="2022-02-21T17:26:15.331" v="6" actId="207"/>
          <ac:spMkLst>
            <pc:docMk/>
            <pc:sldMk cId="1146644984" sldId="308"/>
            <ac:spMk id="68" creationId="{E9BB7135-BE61-49E9-B271-EDD2C14D6308}"/>
          </ac:spMkLst>
        </pc:spChg>
        <pc:spChg chg="mod topLvl">
          <ac:chgData name="Tripathy, Aalap" userId="39c868bc-cba8-4c2e-906b-e2e883160571" providerId="ADAL" clId="{B46C26BC-E1F2-44E9-A189-1A4671D334C0}" dt="2022-02-21T17:28:18.626" v="30" actId="108"/>
          <ac:spMkLst>
            <pc:docMk/>
            <pc:sldMk cId="1146644984" sldId="308"/>
            <ac:spMk id="69" creationId="{E5E5C821-89E4-4E50-8CF5-11539F9F65B3}"/>
          </ac:spMkLst>
        </pc:spChg>
        <pc:spChg chg="mod topLvl">
          <ac:chgData name="Tripathy, Aalap" userId="39c868bc-cba8-4c2e-906b-e2e883160571" providerId="ADAL" clId="{B46C26BC-E1F2-44E9-A189-1A4671D334C0}" dt="2022-02-21T17:28:12.584" v="28" actId="207"/>
          <ac:spMkLst>
            <pc:docMk/>
            <pc:sldMk cId="1146644984" sldId="308"/>
            <ac:spMk id="70" creationId="{33881814-3C11-4A97-96B9-A0DFCE774004}"/>
          </ac:spMkLst>
        </pc:spChg>
        <pc:spChg chg="mod topLvl">
          <ac:chgData name="Tripathy, Aalap" userId="39c868bc-cba8-4c2e-906b-e2e883160571" providerId="ADAL" clId="{B46C26BC-E1F2-44E9-A189-1A4671D334C0}" dt="2022-02-21T17:28:14.902" v="29" actId="108"/>
          <ac:spMkLst>
            <pc:docMk/>
            <pc:sldMk cId="1146644984" sldId="308"/>
            <ac:spMk id="71" creationId="{77A9D71F-13C1-44C5-A3CF-84A114585C35}"/>
          </ac:spMkLst>
        </pc:spChg>
        <pc:spChg chg="mod topLvl">
          <ac:chgData name="Tripathy, Aalap" userId="39c868bc-cba8-4c2e-906b-e2e883160571" providerId="ADAL" clId="{B46C26BC-E1F2-44E9-A189-1A4671D334C0}" dt="2022-02-21T17:28:31.154" v="32" actId="108"/>
          <ac:spMkLst>
            <pc:docMk/>
            <pc:sldMk cId="1146644984" sldId="308"/>
            <ac:spMk id="72" creationId="{20266C23-D311-4059-8798-96323EFC8F4D}"/>
          </ac:spMkLst>
        </pc:spChg>
        <pc:spChg chg="mod topLvl">
          <ac:chgData name="Tripathy, Aalap" userId="39c868bc-cba8-4c2e-906b-e2e883160571" providerId="ADAL" clId="{B46C26BC-E1F2-44E9-A189-1A4671D334C0}" dt="2022-02-21T17:28:35.571" v="33" actId="108"/>
          <ac:spMkLst>
            <pc:docMk/>
            <pc:sldMk cId="1146644984" sldId="308"/>
            <ac:spMk id="73" creationId="{28B12E54-0F42-48F0-8BF8-670643A6FEF5}"/>
          </ac:spMkLst>
        </pc:spChg>
        <pc:spChg chg="mod topLvl">
          <ac:chgData name="Tripathy, Aalap" userId="39c868bc-cba8-4c2e-906b-e2e883160571" providerId="ADAL" clId="{B46C26BC-E1F2-44E9-A189-1A4671D334C0}" dt="2022-02-21T17:28:27.576" v="31" actId="108"/>
          <ac:spMkLst>
            <pc:docMk/>
            <pc:sldMk cId="1146644984" sldId="308"/>
            <ac:spMk id="74" creationId="{546487BC-E482-4EC3-BE3F-6EF618C2FC9A}"/>
          </ac:spMkLst>
        </pc:spChg>
        <pc:spChg chg="mod topLvl">
          <ac:chgData name="Tripathy, Aalap" userId="39c868bc-cba8-4c2e-906b-e2e883160571" providerId="ADAL" clId="{B46C26BC-E1F2-44E9-A189-1A4671D334C0}" dt="2022-02-21T17:28:00.299" v="26" actId="207"/>
          <ac:spMkLst>
            <pc:docMk/>
            <pc:sldMk cId="1146644984" sldId="308"/>
            <ac:spMk id="75" creationId="{3CFA9B79-0CDF-4410-AD99-D4504D72DF03}"/>
          </ac:spMkLst>
        </pc:spChg>
        <pc:spChg chg="mod topLvl">
          <ac:chgData name="Tripathy, Aalap" userId="39c868bc-cba8-4c2e-906b-e2e883160571" providerId="ADAL" clId="{B46C26BC-E1F2-44E9-A189-1A4671D334C0}" dt="2022-02-21T17:27:29.220" v="20" actId="108"/>
          <ac:spMkLst>
            <pc:docMk/>
            <pc:sldMk cId="1146644984" sldId="308"/>
            <ac:spMk id="76" creationId="{4680EE88-76CF-4EAF-82F0-D1D9B4D2DF1C}"/>
          </ac:spMkLst>
        </pc:spChg>
        <pc:spChg chg="mod topLvl">
          <ac:chgData name="Tripathy, Aalap" userId="39c868bc-cba8-4c2e-906b-e2e883160571" providerId="ADAL" clId="{B46C26BC-E1F2-44E9-A189-1A4671D334C0}" dt="2022-02-21T17:26:09.982" v="5" actId="207"/>
          <ac:spMkLst>
            <pc:docMk/>
            <pc:sldMk cId="1146644984" sldId="308"/>
            <ac:spMk id="84" creationId="{A50EB0ED-4937-4B0D-9AA8-1E1A6BB1EE1F}"/>
          </ac:spMkLst>
        </pc:spChg>
        <pc:spChg chg="mod topLvl">
          <ac:chgData name="Tripathy, Aalap" userId="39c868bc-cba8-4c2e-906b-e2e883160571" providerId="ADAL" clId="{B46C26BC-E1F2-44E9-A189-1A4671D334C0}" dt="2022-02-21T17:27:19.017" v="18" actId="207"/>
          <ac:spMkLst>
            <pc:docMk/>
            <pc:sldMk cId="1146644984" sldId="308"/>
            <ac:spMk id="85" creationId="{FE36CB95-947B-4908-9EB8-2CB80ABD9734}"/>
          </ac:spMkLst>
        </pc:spChg>
        <pc:spChg chg="mod topLvl">
          <ac:chgData name="Tripathy, Aalap" userId="39c868bc-cba8-4c2e-906b-e2e883160571" providerId="ADAL" clId="{B46C26BC-E1F2-44E9-A189-1A4671D334C0}" dt="2022-02-21T17:25:56.568" v="4" actId="13926"/>
          <ac:spMkLst>
            <pc:docMk/>
            <pc:sldMk cId="1146644984" sldId="308"/>
            <ac:spMk id="86" creationId="{BC762076-D0DF-4ADD-8FF1-8020E1BF818B}"/>
          </ac:spMkLst>
        </pc:spChg>
        <pc:spChg chg="mod topLvl">
          <ac:chgData name="Tripathy, Aalap" userId="39c868bc-cba8-4c2e-906b-e2e883160571" providerId="ADAL" clId="{B46C26BC-E1F2-44E9-A189-1A4671D334C0}" dt="2022-02-21T17:26:37.971" v="8" actId="208"/>
          <ac:spMkLst>
            <pc:docMk/>
            <pc:sldMk cId="1146644984" sldId="308"/>
            <ac:spMk id="87" creationId="{F24F3C6F-CB52-45BA-A191-111463560ED2}"/>
          </ac:spMkLst>
        </pc:spChg>
        <pc:spChg chg="add mod">
          <ac:chgData name="Tripathy, Aalap" userId="39c868bc-cba8-4c2e-906b-e2e883160571" providerId="ADAL" clId="{B46C26BC-E1F2-44E9-A189-1A4671D334C0}" dt="2022-02-21T17:29:55.737" v="64" actId="693"/>
          <ac:spMkLst>
            <pc:docMk/>
            <pc:sldMk cId="1146644984" sldId="308"/>
            <ac:spMk id="89" creationId="{79C6E5BE-1E82-447D-8ACB-57115E51827C}"/>
          </ac:spMkLst>
        </pc:spChg>
        <pc:grpChg chg="add del mod">
          <ac:chgData name="Tripathy, Aalap" userId="39c868bc-cba8-4c2e-906b-e2e883160571" providerId="ADAL" clId="{B46C26BC-E1F2-44E9-A189-1A4671D334C0}" dt="2022-02-21T17:25:45.511" v="2" actId="165"/>
          <ac:grpSpMkLst>
            <pc:docMk/>
            <pc:sldMk cId="1146644984" sldId="308"/>
            <ac:grpSpMk id="6" creationId="{7ACAF792-4D68-4191-8FF7-E602788238B3}"/>
          </ac:grpSpMkLst>
        </pc:grp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0" creationId="{4C3A3260-C2FC-4198-ABFC-46A5C4F92240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1" creationId="{CC838842-9EEE-4B78-8854-43BA2E43CE53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2" creationId="{4A9A65C7-7180-469C-9569-CDF3111C3B1B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3" creationId="{5ED35934-CC49-4A85-B6F7-4FDF1FAC9BD9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4" creationId="{11EE3FFE-81B5-43E5-8800-3A46ED6F0437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5" creationId="{DB420529-FF06-4AC9-B9F1-35D67A04EC1E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6" creationId="{A2C8E7C0-5CC5-412B-BD99-70A21EC242B5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7" creationId="{A5260CC8-DD22-4570-B76C-070BE3B3AA50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8" creationId="{A36F1B70-3891-4FCA-9655-61C0B7CAA0DC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29" creationId="{3987C08C-3281-47E7-A2E3-51FFD477CEE2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0" creationId="{C7B42F05-0493-4DCE-951F-DFD1A16C3FCE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1" creationId="{629A0EDC-F0E8-477B-9BFE-43CC282BB463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2" creationId="{7F7A6858-8398-4AFF-8003-0C1B8D53A62B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3" creationId="{33E6FD9B-3E80-48FD-B1B9-5DBF5FB59837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4" creationId="{A47A049A-F39E-4637-802E-8AC6C5F4EB96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5" creationId="{9735044A-1316-4294-9482-9181BB44149C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6" creationId="{6F93E264-9B77-4E4F-88A8-599D1F0B08C2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7" creationId="{44A5AE60-266C-4043-996D-5362E37819FA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8" creationId="{AAC879C9-0BF1-447A-9EBE-06EB65848618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39" creationId="{882984D4-D7DA-4200-B67F-BB6BABF56D2C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0" creationId="{FA6E92C6-29D1-4B96-B4A1-B66DF10AAF4A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1" creationId="{11C339B8-0F5F-4A91-9220-913F941CC43C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2" creationId="{A2799ADC-C592-49EE-A448-ABD8728F76FE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3" creationId="{3D212F0A-4CD1-40F3-A075-B5778F92EB89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4" creationId="{A9B8845C-7EB5-4D99-B0BA-82633DD5F934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5" creationId="{E5F9B191-A381-4B42-8BB7-4229028834D5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6" creationId="{6C962CF3-836E-4EBB-A8AB-E04B5C917EDA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7" creationId="{C8B72B90-B0B5-4362-8C79-BEEBB4E28E17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8" creationId="{6A3E08EB-85B2-4CFD-B95A-E114F521CA6E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49" creationId="{21BBFC31-6B58-4012-A433-295D2DDCDB5F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0" creationId="{D9AD88FC-CBEC-4B1D-B3C2-CC6872AC3538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1" creationId="{E5BEF1F6-EE54-4FC1-A5F2-5F02439FF8FB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2" creationId="{7E0BE9AF-4AD6-435E-BC9E-0CC6906C39C5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3" creationId="{C0E74FB2-F973-4870-A327-9BCFE2E25500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4" creationId="{121D4CE6-B1BF-468D-8BDD-6BDAA251ACB9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5" creationId="{B1EAE1B8-A3B2-4C9D-A702-FAF879D9DD64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6" creationId="{6F1E5FDD-93D7-4E76-8DB3-E8F14EFF381B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7" creationId="{21F45F71-7DB6-4DFE-BBDF-A93A890F7369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8" creationId="{4542A043-AE3A-4B6A-B42B-68269CD52BC7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59" creationId="{D8C1DBDB-5A1A-4D9C-9DB3-A8FD960F4E72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60" creationId="{948D28A2-A1C6-4C80-A1CC-6DBEFE75EE16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61" creationId="{C2C36147-D173-4983-A183-CACB0B16303E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62" creationId="{88FB0339-2625-4B03-B691-168561346DB3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63" creationId="{DEEA0F46-9261-48FC-84EB-017592F5EAD9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64" creationId="{70F4D663-CD8F-4BF4-A42E-CF18AF42591C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65" creationId="{C6DBBA30-80D8-4173-8BE1-910AD160D33D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77" creationId="{8393D317-3709-4166-A3F4-6A610C1C8B6A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78" creationId="{7E19D857-2A74-4C77-8B30-B87D50D3C3DA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79" creationId="{FEADE62C-E69D-40A0-B7F7-4A1909A2FDBC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80" creationId="{86982E21-5369-4CAB-8991-253E1A374047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81" creationId="{E2BE82AB-0857-4E95-BAE2-329CBA05522D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82" creationId="{D633B4E7-15B4-49A9-9316-8A84D7F142EB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83" creationId="{81C729F6-2DE3-4059-8303-60A6E05493E3}"/>
          </ac:cxnSpMkLst>
        </pc:cxnChg>
        <pc:cxnChg chg="mod topLvl">
          <ac:chgData name="Tripathy, Aalap" userId="39c868bc-cba8-4c2e-906b-e2e883160571" providerId="ADAL" clId="{B46C26BC-E1F2-44E9-A189-1A4671D334C0}" dt="2022-02-21T17:25:45.511" v="2" actId="165"/>
          <ac:cxnSpMkLst>
            <pc:docMk/>
            <pc:sldMk cId="1146644984" sldId="308"/>
            <ac:cxnSpMk id="88" creationId="{8C541E2F-C50B-4A3F-B21D-B92C6D2B2450}"/>
          </ac:cxnSpMkLst>
        </pc:cxnChg>
      </pc:sldChg>
      <pc:sldChg chg="modSp add mod">
        <pc:chgData name="Tripathy, Aalap" userId="39c868bc-cba8-4c2e-906b-e2e883160571" providerId="ADAL" clId="{B46C26BC-E1F2-44E9-A189-1A4671D334C0}" dt="2022-02-22T16:29:15.655" v="2476" actId="20577"/>
        <pc:sldMkLst>
          <pc:docMk/>
          <pc:sldMk cId="4273295714" sldId="308"/>
        </pc:sldMkLst>
        <pc:spChg chg="mod">
          <ac:chgData name="Tripathy, Aalap" userId="39c868bc-cba8-4c2e-906b-e2e883160571" providerId="ADAL" clId="{B46C26BC-E1F2-44E9-A189-1A4671D334C0}" dt="2022-02-22T16:29:15.655" v="2476" actId="20577"/>
          <ac:spMkLst>
            <pc:docMk/>
            <pc:sldMk cId="4273295714" sldId="308"/>
            <ac:spMk id="2" creationId="{16C58972-127B-49A7-9333-290CCAFC75C9}"/>
          </ac:spMkLst>
        </pc:spChg>
      </pc:sldChg>
      <pc:sldChg chg="addSp modSp add mod modAnim">
        <pc:chgData name="Tripathy, Aalap" userId="39c868bc-cba8-4c2e-906b-e2e883160571" providerId="ADAL" clId="{B46C26BC-E1F2-44E9-A189-1A4671D334C0}" dt="2022-02-22T16:19:17.042" v="2449" actId="14100"/>
        <pc:sldMkLst>
          <pc:docMk/>
          <pc:sldMk cId="2907390982" sldId="312"/>
        </pc:sldMkLst>
        <pc:spChg chg="mod">
          <ac:chgData name="Tripathy, Aalap" userId="39c868bc-cba8-4c2e-906b-e2e883160571" providerId="ADAL" clId="{B46C26BC-E1F2-44E9-A189-1A4671D334C0}" dt="2022-02-22T16:18:06.228" v="2446" actId="1076"/>
          <ac:spMkLst>
            <pc:docMk/>
            <pc:sldMk cId="2907390982" sldId="312"/>
            <ac:spMk id="88" creationId="{DB37EDE6-4AEB-4603-8053-67C01C78D1F4}"/>
          </ac:spMkLst>
        </pc:spChg>
        <pc:spChg chg="mod">
          <ac:chgData name="Tripathy, Aalap" userId="39c868bc-cba8-4c2e-906b-e2e883160571" providerId="ADAL" clId="{B46C26BC-E1F2-44E9-A189-1A4671D334C0}" dt="2022-02-22T16:16:25.731" v="2442" actId="164"/>
          <ac:spMkLst>
            <pc:docMk/>
            <pc:sldMk cId="2907390982" sldId="312"/>
            <ac:spMk id="108" creationId="{5C575F1E-8CEC-4A54-AF1C-11DD65A4F2AE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13" creationId="{59CD2505-E2FF-40D7-884B-36F661A084E1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33" creationId="{00000000-0000-0000-0000-000000000000}"/>
          </ac:spMkLst>
        </pc:spChg>
        <pc:spChg chg="mod">
          <ac:chgData name="Tripathy, Aalap" userId="39c868bc-cba8-4c2e-906b-e2e883160571" providerId="ADAL" clId="{B46C26BC-E1F2-44E9-A189-1A4671D334C0}" dt="2022-02-22T16:17:04.941" v="2444" actId="164"/>
          <ac:spMkLst>
            <pc:docMk/>
            <pc:sldMk cId="2907390982" sldId="312"/>
            <ac:spMk id="144" creationId="{7944760F-5C3C-44AF-999C-1967D7B93B2A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45" creationId="{1D2738C8-B408-46EC-B494-FAC1BABFDAA2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46" creationId="{1D2738C8-B408-46EC-B494-FAC1BABFDAA2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47" creationId="{1D2738C8-B408-46EC-B494-FAC1BABFDAA2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48" creationId="{1D2738C8-B408-46EC-B494-FAC1BABFDAA2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49" creationId="{1D2738C8-B408-46EC-B494-FAC1BABFDAA2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50" creationId="{1D2738C8-B408-46EC-B494-FAC1BABFDAA2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52" creationId="{1D2738C8-B408-46EC-B494-FAC1BABFDAA2}"/>
          </ac:spMkLst>
        </pc:spChg>
        <pc:spChg chg="mod">
          <ac:chgData name="Tripathy, Aalap" userId="39c868bc-cba8-4c2e-906b-e2e883160571" providerId="ADAL" clId="{B46C26BC-E1F2-44E9-A189-1A4671D334C0}" dt="2022-02-22T16:16:39.819" v="2443" actId="164"/>
          <ac:spMkLst>
            <pc:docMk/>
            <pc:sldMk cId="2907390982" sldId="312"/>
            <ac:spMk id="153" creationId="{1D2738C8-B408-46EC-B494-FAC1BABFDAA2}"/>
          </ac:spMkLst>
        </pc:spChg>
        <pc:spChg chg="mod">
          <ac:chgData name="Tripathy, Aalap" userId="39c868bc-cba8-4c2e-906b-e2e883160571" providerId="ADAL" clId="{B46C26BC-E1F2-44E9-A189-1A4671D334C0}" dt="2022-02-22T16:16:04.587" v="2441" actId="164"/>
          <ac:spMkLst>
            <pc:docMk/>
            <pc:sldMk cId="2907390982" sldId="312"/>
            <ac:spMk id="154" creationId="{1D2738C8-B408-46EC-B494-FAC1BABFDAA2}"/>
          </ac:spMkLst>
        </pc:spChg>
        <pc:grpChg chg="add mod">
          <ac:chgData name="Tripathy, Aalap" userId="39c868bc-cba8-4c2e-906b-e2e883160571" providerId="ADAL" clId="{B46C26BC-E1F2-44E9-A189-1A4671D334C0}" dt="2022-02-22T16:16:39.819" v="2443" actId="164"/>
          <ac:grpSpMkLst>
            <pc:docMk/>
            <pc:sldMk cId="2907390982" sldId="312"/>
            <ac:grpSpMk id="3" creationId="{5670416C-0317-4C12-AE34-C7F618092EBA}"/>
          </ac:grpSpMkLst>
        </pc:grpChg>
        <pc:grpChg chg="add mod">
          <ac:chgData name="Tripathy, Aalap" userId="39c868bc-cba8-4c2e-906b-e2e883160571" providerId="ADAL" clId="{B46C26BC-E1F2-44E9-A189-1A4671D334C0}" dt="2022-02-22T16:17:04.941" v="2444" actId="164"/>
          <ac:grpSpMkLst>
            <pc:docMk/>
            <pc:sldMk cId="2907390982" sldId="312"/>
            <ac:grpSpMk id="97" creationId="{E4DCD518-683C-4DFD-8EEC-D911279EBB22}"/>
          </ac:grpSpMkLst>
        </pc:grpChg>
        <pc:grpChg chg="add mod">
          <ac:chgData name="Tripathy, Aalap" userId="39c868bc-cba8-4c2e-906b-e2e883160571" providerId="ADAL" clId="{B46C26BC-E1F2-44E9-A189-1A4671D334C0}" dt="2022-02-22T16:17:04.941" v="2444" actId="164"/>
          <ac:grpSpMkLst>
            <pc:docMk/>
            <pc:sldMk cId="2907390982" sldId="312"/>
            <ac:grpSpMk id="98" creationId="{781F69BF-2E1D-4960-BB2A-9F65FD64FD9F}"/>
          </ac:grpSpMkLst>
        </pc:grpChg>
        <pc:grpChg chg="add mod">
          <ac:chgData name="Tripathy, Aalap" userId="39c868bc-cba8-4c2e-906b-e2e883160571" providerId="ADAL" clId="{B46C26BC-E1F2-44E9-A189-1A4671D334C0}" dt="2022-02-22T16:17:04.941" v="2444" actId="164"/>
          <ac:grpSpMkLst>
            <pc:docMk/>
            <pc:sldMk cId="2907390982" sldId="312"/>
            <ac:grpSpMk id="99" creationId="{5181565F-C990-41E6-97A4-F953996FF980}"/>
          </ac:grpSpMkLst>
        </pc:grpChg>
        <pc:cxnChg chg="mod">
          <ac:chgData name="Tripathy, Aalap" userId="39c868bc-cba8-4c2e-906b-e2e883160571" providerId="ADAL" clId="{B46C26BC-E1F2-44E9-A189-1A4671D334C0}" dt="2022-02-22T16:19:17.042" v="2449" actId="14100"/>
          <ac:cxnSpMkLst>
            <pc:docMk/>
            <pc:sldMk cId="2907390982" sldId="312"/>
            <ac:cxnSpMk id="51" creationId="{367F7A91-74E2-46AD-8775-2E97B69DBCB0}"/>
          </ac:cxnSpMkLst>
        </pc:cxnChg>
        <pc:cxnChg chg="mod">
          <ac:chgData name="Tripathy, Aalap" userId="39c868bc-cba8-4c2e-906b-e2e883160571" providerId="ADAL" clId="{B46C26BC-E1F2-44E9-A189-1A4671D334C0}" dt="2022-02-22T16:19:09.185" v="2448" actId="14100"/>
          <ac:cxnSpMkLst>
            <pc:docMk/>
            <pc:sldMk cId="2907390982" sldId="312"/>
            <ac:cxnSpMk id="60" creationId="{614DE3CF-5950-4BAD-AC7E-432DC82394DC}"/>
          </ac:cxnSpMkLst>
        </pc:cxnChg>
        <pc:cxnChg chg="mod">
          <ac:chgData name="Tripathy, Aalap" userId="39c868bc-cba8-4c2e-906b-e2e883160571" providerId="ADAL" clId="{B46C26BC-E1F2-44E9-A189-1A4671D334C0}" dt="2022-02-22T16:19:05.234" v="2447" actId="14100"/>
          <ac:cxnSpMkLst>
            <pc:docMk/>
            <pc:sldMk cId="2907390982" sldId="312"/>
            <ac:cxnSpMk id="66" creationId="{43B2755C-855B-4A0E-A45D-FE9809D74E8D}"/>
          </ac:cxnSpMkLst>
        </pc:cxnChg>
        <pc:cxnChg chg="mod">
          <ac:chgData name="Tripathy, Aalap" userId="39c868bc-cba8-4c2e-906b-e2e883160571" providerId="ADAL" clId="{B46C26BC-E1F2-44E9-A189-1A4671D334C0}" dt="2022-02-22T16:16:25.731" v="2442" actId="164"/>
          <ac:cxnSpMkLst>
            <pc:docMk/>
            <pc:sldMk cId="2907390982" sldId="312"/>
            <ac:cxnSpMk id="109" creationId="{EB059EC8-ACCF-438E-A6E6-1F3E93B7B1BB}"/>
          </ac:cxnSpMkLst>
        </pc:cxnChg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2882178323" sldId="313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4180271010" sldId="314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3990208927" sldId="315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1438160957" sldId="317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1570773306" sldId="318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565088555" sldId="319"/>
        </pc:sldMkLst>
      </pc:sldChg>
      <pc:sldChg chg="add">
        <pc:chgData name="Tripathy, Aalap" userId="39c868bc-cba8-4c2e-906b-e2e883160571" providerId="ADAL" clId="{B46C26BC-E1F2-44E9-A189-1A4671D334C0}" dt="2022-02-22T16:21:10.185" v="2451"/>
        <pc:sldMkLst>
          <pc:docMk/>
          <pc:sldMk cId="200618642" sldId="320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1957857941" sldId="321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231701074" sldId="325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4237477195" sldId="326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91051367" sldId="327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331391887" sldId="328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2324257696" sldId="329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2059117014" sldId="330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1829171512" sldId="331"/>
        </pc:sldMkLst>
      </pc:sldChg>
      <pc:sldChg chg="addSp modSp add mod">
        <pc:chgData name="Tripathy, Aalap" userId="39c868bc-cba8-4c2e-906b-e2e883160571" providerId="ADAL" clId="{B46C26BC-E1F2-44E9-A189-1A4671D334C0}" dt="2022-02-22T03:26:49.223" v="2438" actId="20577"/>
        <pc:sldMkLst>
          <pc:docMk/>
          <pc:sldMk cId="3559982841" sldId="371"/>
        </pc:sldMkLst>
        <pc:spChg chg="mod">
          <ac:chgData name="Tripathy, Aalap" userId="39c868bc-cba8-4c2e-906b-e2e883160571" providerId="ADAL" clId="{B46C26BC-E1F2-44E9-A189-1A4671D334C0}" dt="2022-02-21T20:22:09.260" v="2195" actId="20577"/>
          <ac:spMkLst>
            <pc:docMk/>
            <pc:sldMk cId="3559982841" sldId="371"/>
            <ac:spMk id="4" creationId="{A4299A84-D0AA-495C-A601-E11894EC70B2}"/>
          </ac:spMkLst>
        </pc:spChg>
        <pc:spChg chg="add mod">
          <ac:chgData name="Tripathy, Aalap" userId="39c868bc-cba8-4c2e-906b-e2e883160571" providerId="ADAL" clId="{B46C26BC-E1F2-44E9-A189-1A4671D334C0}" dt="2022-02-21T18:40:07.282" v="556"/>
          <ac:spMkLst>
            <pc:docMk/>
            <pc:sldMk cId="3559982841" sldId="371"/>
            <ac:spMk id="117" creationId="{87C40ECB-315B-45FB-898D-79CF2A90BBBA}"/>
          </ac:spMkLst>
        </pc:spChg>
        <pc:spChg chg="mod">
          <ac:chgData name="Tripathy, Aalap" userId="39c868bc-cba8-4c2e-906b-e2e883160571" providerId="ADAL" clId="{B46C26BC-E1F2-44E9-A189-1A4671D334C0}" dt="2022-02-21T20:23:10.907" v="2324" actId="20577"/>
          <ac:spMkLst>
            <pc:docMk/>
            <pc:sldMk cId="3559982841" sldId="371"/>
            <ac:spMk id="209" creationId="{32550E94-E2B9-4C18-B760-7C3AFCA5B33A}"/>
          </ac:spMkLst>
        </pc:spChg>
        <pc:graphicFrameChg chg="modGraphic">
          <ac:chgData name="Tripathy, Aalap" userId="39c868bc-cba8-4c2e-906b-e2e883160571" providerId="ADAL" clId="{B46C26BC-E1F2-44E9-A189-1A4671D334C0}" dt="2022-02-22T03:26:49.223" v="2438" actId="20577"/>
          <ac:graphicFrameMkLst>
            <pc:docMk/>
            <pc:sldMk cId="3559982841" sldId="371"/>
            <ac:graphicFrameMk id="91" creationId="{63C98949-32EA-488A-B8FE-94772CE19A8E}"/>
          </ac:graphicFrameMkLst>
        </pc:graphicFrameChg>
      </pc:sldChg>
      <pc:sldChg chg="addSp modSp add">
        <pc:chgData name="Tripathy, Aalap" userId="39c868bc-cba8-4c2e-906b-e2e883160571" providerId="ADAL" clId="{B46C26BC-E1F2-44E9-A189-1A4671D334C0}" dt="2022-02-21T18:41:34.619" v="559"/>
        <pc:sldMkLst>
          <pc:docMk/>
          <pc:sldMk cId="2236050358" sldId="372"/>
        </pc:sldMkLst>
        <pc:spChg chg="add mod">
          <ac:chgData name="Tripathy, Aalap" userId="39c868bc-cba8-4c2e-906b-e2e883160571" providerId="ADAL" clId="{B46C26BC-E1F2-44E9-A189-1A4671D334C0}" dt="2022-02-21T18:41:34.619" v="559"/>
          <ac:spMkLst>
            <pc:docMk/>
            <pc:sldMk cId="2236050358" sldId="372"/>
            <ac:spMk id="36" creationId="{56B461DE-1C13-4D4E-9472-AF3CC384EC3B}"/>
          </ac:spMkLst>
        </pc:spChg>
      </pc:sldChg>
      <pc:sldChg chg="modSp add mod">
        <pc:chgData name="Tripathy, Aalap" userId="39c868bc-cba8-4c2e-906b-e2e883160571" providerId="ADAL" clId="{B46C26BC-E1F2-44E9-A189-1A4671D334C0}" dt="2022-02-21T18:44:20.772" v="574" actId="207"/>
        <pc:sldMkLst>
          <pc:docMk/>
          <pc:sldMk cId="4046380805" sldId="374"/>
        </pc:sldMkLst>
        <pc:spChg chg="mod">
          <ac:chgData name="Tripathy, Aalap" userId="39c868bc-cba8-4c2e-906b-e2e883160571" providerId="ADAL" clId="{B46C26BC-E1F2-44E9-A189-1A4671D334C0}" dt="2022-02-21T18:43:54.194" v="571" actId="207"/>
          <ac:spMkLst>
            <pc:docMk/>
            <pc:sldMk cId="4046380805" sldId="374"/>
            <ac:spMk id="9" creationId="{F5791BE3-83FB-4126-9870-8A8567AE430D}"/>
          </ac:spMkLst>
        </pc:spChg>
        <pc:spChg chg="mod">
          <ac:chgData name="Tripathy, Aalap" userId="39c868bc-cba8-4c2e-906b-e2e883160571" providerId="ADAL" clId="{B46C26BC-E1F2-44E9-A189-1A4671D334C0}" dt="2022-02-21T18:43:48.334" v="570" actId="207"/>
          <ac:spMkLst>
            <pc:docMk/>
            <pc:sldMk cId="4046380805" sldId="374"/>
            <ac:spMk id="13" creationId="{3AC8AF66-CE40-47DD-8C25-6951C7B2E418}"/>
          </ac:spMkLst>
        </pc:spChg>
        <pc:spChg chg="mod">
          <ac:chgData name="Tripathy, Aalap" userId="39c868bc-cba8-4c2e-906b-e2e883160571" providerId="ADAL" clId="{B46C26BC-E1F2-44E9-A189-1A4671D334C0}" dt="2022-02-21T18:43:48.334" v="570" actId="207"/>
          <ac:spMkLst>
            <pc:docMk/>
            <pc:sldMk cId="4046380805" sldId="374"/>
            <ac:spMk id="14" creationId="{2CC81E6F-55C3-4CB1-B549-0BDE6AB1DC73}"/>
          </ac:spMkLst>
        </pc:spChg>
        <pc:spChg chg="mod">
          <ac:chgData name="Tripathy, Aalap" userId="39c868bc-cba8-4c2e-906b-e2e883160571" providerId="ADAL" clId="{B46C26BC-E1F2-44E9-A189-1A4671D334C0}" dt="2022-02-21T18:43:48.334" v="570" actId="207"/>
          <ac:spMkLst>
            <pc:docMk/>
            <pc:sldMk cId="4046380805" sldId="374"/>
            <ac:spMk id="15" creationId="{EA61C6B2-E65A-46E4-943D-4C1208381ACC}"/>
          </ac:spMkLst>
        </pc:spChg>
        <pc:spChg chg="mod">
          <ac:chgData name="Tripathy, Aalap" userId="39c868bc-cba8-4c2e-906b-e2e883160571" providerId="ADAL" clId="{B46C26BC-E1F2-44E9-A189-1A4671D334C0}" dt="2022-02-21T18:44:05.679" v="572" actId="207"/>
          <ac:spMkLst>
            <pc:docMk/>
            <pc:sldMk cId="4046380805" sldId="374"/>
            <ac:spMk id="16" creationId="{FE49CC1B-6BE6-4D18-9DAA-A3F58ACF81F7}"/>
          </ac:spMkLst>
        </pc:spChg>
        <pc:spChg chg="mod">
          <ac:chgData name="Tripathy, Aalap" userId="39c868bc-cba8-4c2e-906b-e2e883160571" providerId="ADAL" clId="{B46C26BC-E1F2-44E9-A189-1A4671D334C0}" dt="2022-02-21T18:44:20.772" v="574" actId="207"/>
          <ac:spMkLst>
            <pc:docMk/>
            <pc:sldMk cId="4046380805" sldId="374"/>
            <ac:spMk id="17" creationId="{026EF9E7-F3EF-4656-90DA-353C3BA19C46}"/>
          </ac:spMkLst>
        </pc:spChg>
        <pc:spChg chg="mod">
          <ac:chgData name="Tripathy, Aalap" userId="39c868bc-cba8-4c2e-906b-e2e883160571" providerId="ADAL" clId="{B46C26BC-E1F2-44E9-A189-1A4671D334C0}" dt="2022-02-21T18:43:48.334" v="570" actId="207"/>
          <ac:spMkLst>
            <pc:docMk/>
            <pc:sldMk cId="4046380805" sldId="374"/>
            <ac:spMk id="18" creationId="{3216A98C-A09B-47F8-8317-31B4A49E4041}"/>
          </ac:spMkLst>
        </pc:spChg>
        <pc:spChg chg="mod">
          <ac:chgData name="Tripathy, Aalap" userId="39c868bc-cba8-4c2e-906b-e2e883160571" providerId="ADAL" clId="{B46C26BC-E1F2-44E9-A189-1A4671D334C0}" dt="2022-02-21T18:43:48.334" v="570" actId="207"/>
          <ac:spMkLst>
            <pc:docMk/>
            <pc:sldMk cId="4046380805" sldId="374"/>
            <ac:spMk id="19" creationId="{93FC1F93-3E70-443B-980D-8804EA5EB171}"/>
          </ac:spMkLst>
        </pc:spChg>
        <pc:spChg chg="mod">
          <ac:chgData name="Tripathy, Aalap" userId="39c868bc-cba8-4c2e-906b-e2e883160571" providerId="ADAL" clId="{B46C26BC-E1F2-44E9-A189-1A4671D334C0}" dt="2022-02-21T18:44:13.355" v="573" actId="207"/>
          <ac:spMkLst>
            <pc:docMk/>
            <pc:sldMk cId="4046380805" sldId="374"/>
            <ac:spMk id="20" creationId="{74019B5F-7858-4A26-8862-2F8204B9ADB8}"/>
          </ac:spMkLst>
        </pc:spChg>
      </pc:sldChg>
      <pc:sldChg chg="addSp modSp add mod">
        <pc:chgData name="Tripathy, Aalap" userId="39c868bc-cba8-4c2e-906b-e2e883160571" providerId="ADAL" clId="{B46C26BC-E1F2-44E9-A189-1A4671D334C0}" dt="2022-02-21T20:21:37.908" v="2136" actId="1076"/>
        <pc:sldMkLst>
          <pc:docMk/>
          <pc:sldMk cId="1390436623" sldId="375"/>
        </pc:sldMkLst>
        <pc:spChg chg="mod">
          <ac:chgData name="Tripathy, Aalap" userId="39c868bc-cba8-4c2e-906b-e2e883160571" providerId="ADAL" clId="{B46C26BC-E1F2-44E9-A189-1A4671D334C0}" dt="2022-02-21T20:21:32.504" v="2134" actId="20577"/>
          <ac:spMkLst>
            <pc:docMk/>
            <pc:sldMk cId="1390436623" sldId="375"/>
            <ac:spMk id="4" creationId="{138F3B5D-7430-4593-B7F6-FEF4F088730C}"/>
          </ac:spMkLst>
        </pc:spChg>
        <pc:spChg chg="mod">
          <ac:chgData name="Tripathy, Aalap" userId="39c868bc-cba8-4c2e-906b-e2e883160571" providerId="ADAL" clId="{B46C26BC-E1F2-44E9-A189-1A4671D334C0}" dt="2022-02-21T19:00:40.982" v="686" actId="20577"/>
          <ac:spMkLst>
            <pc:docMk/>
            <pc:sldMk cId="1390436623" sldId="375"/>
            <ac:spMk id="5" creationId="{2A0FC976-9F4A-4CFE-8767-193D55162A1B}"/>
          </ac:spMkLst>
        </pc:spChg>
        <pc:spChg chg="mod">
          <ac:chgData name="Tripathy, Aalap" userId="39c868bc-cba8-4c2e-906b-e2e883160571" providerId="ADAL" clId="{B46C26BC-E1F2-44E9-A189-1A4671D334C0}" dt="2022-02-21T20:21:37.908" v="2136" actId="1076"/>
          <ac:spMkLst>
            <pc:docMk/>
            <pc:sldMk cId="1390436623" sldId="375"/>
            <ac:spMk id="91" creationId="{907CAB8E-759A-476D-A212-E8282655DDA0}"/>
          </ac:spMkLst>
        </pc:spChg>
        <pc:spChg chg="mod">
          <ac:chgData name="Tripathy, Aalap" userId="39c868bc-cba8-4c2e-906b-e2e883160571" providerId="ADAL" clId="{B46C26BC-E1F2-44E9-A189-1A4671D334C0}" dt="2022-02-21T20:21:35.996" v="2135" actId="1076"/>
          <ac:spMkLst>
            <pc:docMk/>
            <pc:sldMk cId="1390436623" sldId="375"/>
            <ac:spMk id="92" creationId="{5BEF4E2B-6389-4CD9-9D9A-9EE66312A806}"/>
          </ac:spMkLst>
        </pc:spChg>
        <pc:spChg chg="add mod">
          <ac:chgData name="Tripathy, Aalap" userId="39c868bc-cba8-4c2e-906b-e2e883160571" providerId="ADAL" clId="{B46C26BC-E1F2-44E9-A189-1A4671D334C0}" dt="2022-02-21T19:01:18.965" v="707"/>
          <ac:spMkLst>
            <pc:docMk/>
            <pc:sldMk cId="1390436623" sldId="375"/>
            <ac:spMk id="99" creationId="{472205D0-5B6A-44D6-9817-C33CF9F65BB2}"/>
          </ac:spMkLst>
        </pc:spChg>
      </pc:sldChg>
      <pc:sldChg chg="addSp delSp modSp add mod">
        <pc:chgData name="Tripathy, Aalap" userId="39c868bc-cba8-4c2e-906b-e2e883160571" providerId="ADAL" clId="{B46C26BC-E1F2-44E9-A189-1A4671D334C0}" dt="2022-02-21T19:44:41.526" v="1535" actId="20577"/>
        <pc:sldMkLst>
          <pc:docMk/>
          <pc:sldMk cId="3812156229" sldId="376"/>
        </pc:sldMkLst>
        <pc:spChg chg="mod">
          <ac:chgData name="Tripathy, Aalap" userId="39c868bc-cba8-4c2e-906b-e2e883160571" providerId="ADAL" clId="{B46C26BC-E1F2-44E9-A189-1A4671D334C0}" dt="2022-02-21T19:21:27.779" v="904" actId="108"/>
          <ac:spMkLst>
            <pc:docMk/>
            <pc:sldMk cId="3812156229" sldId="376"/>
            <ac:spMk id="2" creationId="{00000000-0000-0000-0000-000000000000}"/>
          </ac:spMkLst>
        </pc:spChg>
        <pc:spChg chg="add mod">
          <ac:chgData name="Tripathy, Aalap" userId="39c868bc-cba8-4c2e-906b-e2e883160571" providerId="ADAL" clId="{B46C26BC-E1F2-44E9-A189-1A4671D334C0}" dt="2022-02-21T19:30:58.029" v="1247" actId="692"/>
          <ac:spMkLst>
            <pc:docMk/>
            <pc:sldMk cId="3812156229" sldId="376"/>
            <ac:spMk id="4" creationId="{F492C656-0FC4-43E5-8B7B-FA752E3A53BD}"/>
          </ac:spMkLst>
        </pc:spChg>
        <pc:spChg chg="mod">
          <ac:chgData name="Tripathy, Aalap" userId="39c868bc-cba8-4c2e-906b-e2e883160571" providerId="ADAL" clId="{B46C26BC-E1F2-44E9-A189-1A4671D334C0}" dt="2022-02-21T19:20:19.050" v="888" actId="1076"/>
          <ac:spMkLst>
            <pc:docMk/>
            <pc:sldMk cId="3812156229" sldId="376"/>
            <ac:spMk id="5" creationId="{00000000-0000-0000-0000-000000000000}"/>
          </ac:spMkLst>
        </pc:spChg>
        <pc:spChg chg="add mod">
          <ac:chgData name="Tripathy, Aalap" userId="39c868bc-cba8-4c2e-906b-e2e883160571" providerId="ADAL" clId="{B46C26BC-E1F2-44E9-A189-1A4671D334C0}" dt="2022-02-21T19:29:26.876" v="1227" actId="1076"/>
          <ac:spMkLst>
            <pc:docMk/>
            <pc:sldMk cId="3812156229" sldId="376"/>
            <ac:spMk id="38" creationId="{C428F3B2-4C36-405A-9296-AD0A8C7EFF82}"/>
          </ac:spMkLst>
        </pc:spChg>
        <pc:spChg chg="add mod">
          <ac:chgData name="Tripathy, Aalap" userId="39c868bc-cba8-4c2e-906b-e2e883160571" providerId="ADAL" clId="{B46C26BC-E1F2-44E9-A189-1A4671D334C0}" dt="2022-02-21T19:20:33.658" v="892" actId="1076"/>
          <ac:spMkLst>
            <pc:docMk/>
            <pc:sldMk cId="3812156229" sldId="376"/>
            <ac:spMk id="92" creationId="{B84B6B12-C1C0-48EB-9CA4-47148C8C3AA2}"/>
          </ac:spMkLst>
        </pc:spChg>
        <pc:spChg chg="add mod">
          <ac:chgData name="Tripathy, Aalap" userId="39c868bc-cba8-4c2e-906b-e2e883160571" providerId="ADAL" clId="{B46C26BC-E1F2-44E9-A189-1A4671D334C0}" dt="2022-02-21T19:22:12.424" v="970" actId="20577"/>
          <ac:spMkLst>
            <pc:docMk/>
            <pc:sldMk cId="3812156229" sldId="376"/>
            <ac:spMk id="94" creationId="{13DCEB44-4655-4E79-A320-3FE6BD7F8029}"/>
          </ac:spMkLst>
        </pc:spChg>
        <pc:spChg chg="add mod">
          <ac:chgData name="Tripathy, Aalap" userId="39c868bc-cba8-4c2e-906b-e2e883160571" providerId="ADAL" clId="{B46C26BC-E1F2-44E9-A189-1A4671D334C0}" dt="2022-02-21T19:15:34.527" v="813" actId="1076"/>
          <ac:spMkLst>
            <pc:docMk/>
            <pc:sldMk cId="3812156229" sldId="376"/>
            <ac:spMk id="95" creationId="{1ADEDB50-95D0-4B57-9BFB-29CC405730A4}"/>
          </ac:spMkLst>
        </pc:spChg>
        <pc:spChg chg="add mod">
          <ac:chgData name="Tripathy, Aalap" userId="39c868bc-cba8-4c2e-906b-e2e883160571" providerId="ADAL" clId="{B46C26BC-E1F2-44E9-A189-1A4671D334C0}" dt="2022-02-21T19:21:42.290" v="914" actId="1038"/>
          <ac:spMkLst>
            <pc:docMk/>
            <pc:sldMk cId="3812156229" sldId="376"/>
            <ac:spMk id="96" creationId="{CBE4EBB7-ECDE-435B-9E07-C9F9BA20E6E1}"/>
          </ac:spMkLst>
        </pc:spChg>
        <pc:spChg chg="add mod">
          <ac:chgData name="Tripathy, Aalap" userId="39c868bc-cba8-4c2e-906b-e2e883160571" providerId="ADAL" clId="{B46C26BC-E1F2-44E9-A189-1A4671D334C0}" dt="2022-02-21T19:21:19.268" v="902" actId="108"/>
          <ac:spMkLst>
            <pc:docMk/>
            <pc:sldMk cId="3812156229" sldId="376"/>
            <ac:spMk id="97" creationId="{057B0940-AF61-49B3-91DD-834244D7E5EB}"/>
          </ac:spMkLst>
        </pc:spChg>
        <pc:spChg chg="add mod">
          <ac:chgData name="Tripathy, Aalap" userId="39c868bc-cba8-4c2e-906b-e2e883160571" providerId="ADAL" clId="{B46C26BC-E1F2-44E9-A189-1A4671D334C0}" dt="2022-02-21T19:21:50.411" v="926" actId="1037"/>
          <ac:spMkLst>
            <pc:docMk/>
            <pc:sldMk cId="3812156229" sldId="376"/>
            <ac:spMk id="99" creationId="{CBBE7928-EE24-4274-8978-38209D41AF00}"/>
          </ac:spMkLst>
        </pc:spChg>
        <pc:spChg chg="add mod">
          <ac:chgData name="Tripathy, Aalap" userId="39c868bc-cba8-4c2e-906b-e2e883160571" providerId="ADAL" clId="{B46C26BC-E1F2-44E9-A189-1A4671D334C0}" dt="2022-02-21T19:21:56.065" v="939" actId="1035"/>
          <ac:spMkLst>
            <pc:docMk/>
            <pc:sldMk cId="3812156229" sldId="376"/>
            <ac:spMk id="101" creationId="{FCC4C1C9-54C1-4E85-9A0F-CEBABE49E7B5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05" creationId="{DE16DCE0-A06A-4CB9-BC9F-7D4FC78A3AA8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06" creationId="{8E62C5C7-D8D7-4A4E-BB3F-84A728DAB504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07" creationId="{00408204-5AB6-42E9-8809-05E0BD4D6A75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08" creationId="{E5C1BE78-BDFA-4F62-A159-4013EE0FE044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09" creationId="{36D9F2A7-2E65-463F-8941-2ED9E2551FA4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0" creationId="{FF8CAF63-D709-44CF-9C27-E26A75C89C56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1" creationId="{FC792315-8A30-420E-9CE2-E3548B513649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2" creationId="{F2A6A652-5B3E-4E68-BAC9-5532F68ED092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3" creationId="{236F451B-7C2E-479C-993A-8521238EA592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4" creationId="{61419E6D-F2AA-4E95-8513-D7549B708F3B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5" creationId="{060F0504-B29B-43C7-BB6A-929EAD29D857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6" creationId="{0B4EBC04-2E9B-4039-9559-411B6B405D46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7" creationId="{E76F6259-55B5-439A-977A-1D645530C4A1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8" creationId="{C9CE5142-DE7A-40E4-9275-18F5E02948E6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19" creationId="{82E07523-1BD5-4261-A940-E0976CDB4406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26" creationId="{22849C7A-BED6-4D21-97CF-B68A0408AF1E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27" creationId="{590BB2FC-0297-4E41-8A6C-D67F504B6E83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28" creationId="{9B9593E8-C25B-4AA2-8836-8DC33D150673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29" creationId="{459695BA-BF9B-497B-95B0-F298ADD96A2C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30" creationId="{231702CD-82F6-439D-9399-F0FCCC6283DD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31" creationId="{1456C041-1249-425A-8BE4-2F903CCEB9A0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32" creationId="{7CB00E3A-C2C2-4229-ACA2-2809D6CDA225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33" creationId="{7791F579-5530-4665-9597-0A73EFF2F715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34" creationId="{C14762BA-6170-4A4D-959D-46D9610F8C52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35" creationId="{187D25DA-C593-4505-87C2-574C739E5068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36" creationId="{56034916-92DA-40B8-8113-E7E210848477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40" creationId="{0CE8CB56-C188-4690-B60C-CC2CAB8F5C84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41" creationId="{2F6B2830-91D6-4A16-83CC-F8EE4D87EEFC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42" creationId="{1CA43DA7-7FC3-4C60-98FD-A6F0F1FEBAE1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44" creationId="{73C8F7BE-0CB8-470D-BA0C-BDEEC50C1AF8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46" creationId="{BE19C6F7-45D7-4DF4-8C4F-6E5041B5EBD4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48" creationId="{848EB1B5-237D-444F-8F32-A8C76215CF3E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49" creationId="{C4679F84-D35F-415D-A9C5-653E9A4DB3D0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50" creationId="{6CB43AE8-E527-4E50-A464-E7D1EE742BC5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52" creationId="{DB3334A0-8014-4486-B13C-6917EAF0EC9A}"/>
          </ac:spMkLst>
        </pc:spChg>
        <pc:spChg chg="del">
          <ac:chgData name="Tripathy, Aalap" userId="39c868bc-cba8-4c2e-906b-e2e883160571" providerId="ADAL" clId="{B46C26BC-E1F2-44E9-A189-1A4671D334C0}" dt="2022-02-21T19:14:22.049" v="785" actId="478"/>
          <ac:spMkLst>
            <pc:docMk/>
            <pc:sldMk cId="3812156229" sldId="376"/>
            <ac:spMk id="170" creationId="{5A1EB0C6-5409-40A4-8632-1D406E143396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72" creationId="{E76ECEFC-8321-48CD-80F5-C832CEEADE29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74" creationId="{9CA0D920-2CE3-4F2A-A4B1-B8EDEDF1CCFE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76" creationId="{886B5F7F-A8B5-417D-ABB1-FB9BD7B516BE}"/>
          </ac:spMkLst>
        </pc:spChg>
        <pc:spChg chg="add mod">
          <ac:chgData name="Tripathy, Aalap" userId="39c868bc-cba8-4c2e-906b-e2e883160571" providerId="ADAL" clId="{B46C26BC-E1F2-44E9-A189-1A4671D334C0}" dt="2022-02-21T19:30:42.882" v="1244" actId="1076"/>
          <ac:spMkLst>
            <pc:docMk/>
            <pc:sldMk cId="3812156229" sldId="376"/>
            <ac:spMk id="177" creationId="{FFBB97C7-4365-4BAC-8271-6B85F95EE87A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178" creationId="{6941282E-6804-4C6A-B96B-4C25F40EC9A5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179" creationId="{5F5CB5A5-A30D-4BCE-8BFF-7A4253EBB9D3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0" creationId="{C08ABDB6-BC7A-4E56-B66B-945F6C52D7F2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1" creationId="{B30C963D-5B6C-45BA-8279-7992405A2C75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2" creationId="{A3FA7D82-E5D8-426E-94B4-CE702C64799A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3" creationId="{669E9261-ABD3-4FF2-A335-97C094B5CCB9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4" creationId="{0985159B-F136-41E9-B118-1881576DB998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5" creationId="{05195CBF-83A8-4A4D-8F41-6A14C78E94BA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6" creationId="{9921BA03-067E-427C-9417-C9DB5FD6BB51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7" creationId="{BC9FF2D0-479E-4314-9088-31B4885F82BB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8" creationId="{4CC9A7A1-2212-48C3-87FF-93B525F8E9CF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89" creationId="{7F8BD0D5-57B3-4E24-B7E1-FA559AE24ED1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90" creationId="{E182E7F2-EE72-42DF-92DA-D18EC41E2B90}"/>
          </ac:spMkLst>
        </pc:spChg>
        <pc:spChg chg="del">
          <ac:chgData name="Tripathy, Aalap" userId="39c868bc-cba8-4c2e-906b-e2e883160571" providerId="ADAL" clId="{B46C26BC-E1F2-44E9-A189-1A4671D334C0}" dt="2022-02-21T19:14:19.013" v="784" actId="478"/>
          <ac:spMkLst>
            <pc:docMk/>
            <pc:sldMk cId="3812156229" sldId="376"/>
            <ac:spMk id="191" creationId="{072DCC90-6689-4792-BF7E-3EEBEBA483D0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192" creationId="{28F4F3C6-B640-4CE4-812E-D4A8E9267A06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195" creationId="{C91D444E-C20C-4615-8E3B-2235F5C3CBA1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196" creationId="{FD52CF50-B0D4-468A-9CD0-8F77BB9D14B3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197" creationId="{7D1242E2-E188-428A-BB3E-7C05AE580040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198" creationId="{B33F41A5-EB19-454F-8766-0D37D4078F6D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199" creationId="{6A744190-918F-471B-826A-D36DC376A24D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200" creationId="{F2A56BD9-41FA-4576-BE25-77BF816F5EFC}"/>
          </ac:spMkLst>
        </pc:spChg>
        <pc:spChg chg="add del mod">
          <ac:chgData name="Tripathy, Aalap" userId="39c868bc-cba8-4c2e-906b-e2e883160571" providerId="ADAL" clId="{B46C26BC-E1F2-44E9-A189-1A4671D334C0}" dt="2022-02-21T19:16:18.123" v="819"/>
          <ac:spMkLst>
            <pc:docMk/>
            <pc:sldMk cId="3812156229" sldId="376"/>
            <ac:spMk id="201" creationId="{826E58DF-0D04-4B12-B89B-59DBDD122B20}"/>
          </ac:spMkLst>
        </pc:spChg>
        <pc:spChg chg="add mod">
          <ac:chgData name="Tripathy, Aalap" userId="39c868bc-cba8-4c2e-906b-e2e883160571" providerId="ADAL" clId="{B46C26BC-E1F2-44E9-A189-1A4671D334C0}" dt="2022-02-21T19:31:52.992" v="1258" actId="14100"/>
          <ac:spMkLst>
            <pc:docMk/>
            <pc:sldMk cId="3812156229" sldId="376"/>
            <ac:spMk id="202" creationId="{3BC45613-BCD5-44B3-B680-5768420F891B}"/>
          </ac:spMkLst>
        </pc:spChg>
        <pc:spChg chg="add mod">
          <ac:chgData name="Tripathy, Aalap" userId="39c868bc-cba8-4c2e-906b-e2e883160571" providerId="ADAL" clId="{B46C26BC-E1F2-44E9-A189-1A4671D334C0}" dt="2022-02-21T19:31:46.919" v="1256" actId="113"/>
          <ac:spMkLst>
            <pc:docMk/>
            <pc:sldMk cId="3812156229" sldId="376"/>
            <ac:spMk id="203" creationId="{76EE6FF0-07EA-4D11-A30F-742548649FBB}"/>
          </ac:spMkLst>
        </pc:spChg>
        <pc:spChg chg="add mod">
          <ac:chgData name="Tripathy, Aalap" userId="39c868bc-cba8-4c2e-906b-e2e883160571" providerId="ADAL" clId="{B46C26BC-E1F2-44E9-A189-1A4671D334C0}" dt="2022-02-21T19:32:01.004" v="1260" actId="1076"/>
          <ac:spMkLst>
            <pc:docMk/>
            <pc:sldMk cId="3812156229" sldId="376"/>
            <ac:spMk id="204" creationId="{8AB6D1DC-553B-4132-9DBE-6031C0629FE4}"/>
          </ac:spMkLst>
        </pc:spChg>
        <pc:spChg chg="add mod">
          <ac:chgData name="Tripathy, Aalap" userId="39c868bc-cba8-4c2e-906b-e2e883160571" providerId="ADAL" clId="{B46C26BC-E1F2-44E9-A189-1A4671D334C0}" dt="2022-02-21T19:34:24.933" v="1286" actId="1076"/>
          <ac:spMkLst>
            <pc:docMk/>
            <pc:sldMk cId="3812156229" sldId="376"/>
            <ac:spMk id="207" creationId="{B3052266-A8DA-4636-8EB9-ABCEC2482ED1}"/>
          </ac:spMkLst>
        </pc:spChg>
        <pc:spChg chg="add mod">
          <ac:chgData name="Tripathy, Aalap" userId="39c868bc-cba8-4c2e-906b-e2e883160571" providerId="ADAL" clId="{B46C26BC-E1F2-44E9-A189-1A4671D334C0}" dt="2022-02-21T19:43:37.583" v="1448" actId="20577"/>
          <ac:spMkLst>
            <pc:docMk/>
            <pc:sldMk cId="3812156229" sldId="376"/>
            <ac:spMk id="208" creationId="{7E317365-D5EB-4171-B605-83F30B816A8C}"/>
          </ac:spMkLst>
        </pc:spChg>
        <pc:spChg chg="add mod">
          <ac:chgData name="Tripathy, Aalap" userId="39c868bc-cba8-4c2e-906b-e2e883160571" providerId="ADAL" clId="{B46C26BC-E1F2-44E9-A189-1A4671D334C0}" dt="2022-02-21T19:44:09.512" v="1490" actId="20577"/>
          <ac:spMkLst>
            <pc:docMk/>
            <pc:sldMk cId="3812156229" sldId="376"/>
            <ac:spMk id="209" creationId="{8ED9E8EE-211A-4F4D-ABF0-89A31B28F2B6}"/>
          </ac:spMkLst>
        </pc:spChg>
        <pc:spChg chg="add del mod">
          <ac:chgData name="Tripathy, Aalap" userId="39c868bc-cba8-4c2e-906b-e2e883160571" providerId="ADAL" clId="{B46C26BC-E1F2-44E9-A189-1A4671D334C0}" dt="2022-02-21T19:32:35.689" v="1276"/>
          <ac:spMkLst>
            <pc:docMk/>
            <pc:sldMk cId="3812156229" sldId="376"/>
            <ac:spMk id="210" creationId="{27A7BE3A-64F4-42BF-A763-79CB5C6BC5CB}"/>
          </ac:spMkLst>
        </pc:spChg>
        <pc:spChg chg="add mod">
          <ac:chgData name="Tripathy, Aalap" userId="39c868bc-cba8-4c2e-906b-e2e883160571" providerId="ADAL" clId="{B46C26BC-E1F2-44E9-A189-1A4671D334C0}" dt="2022-02-21T19:44:41.526" v="1535" actId="20577"/>
          <ac:spMkLst>
            <pc:docMk/>
            <pc:sldMk cId="3812156229" sldId="376"/>
            <ac:spMk id="211" creationId="{D5FFEE6A-BD88-4C8E-B98C-A0D2945F276D}"/>
          </ac:spMkLst>
        </pc:spChg>
        <pc:spChg chg="add del mod">
          <ac:chgData name="Tripathy, Aalap" userId="39c868bc-cba8-4c2e-906b-e2e883160571" providerId="ADAL" clId="{B46C26BC-E1F2-44E9-A189-1A4671D334C0}" dt="2022-02-21T19:32:38.696" v="1279" actId="478"/>
          <ac:spMkLst>
            <pc:docMk/>
            <pc:sldMk cId="3812156229" sldId="376"/>
            <ac:spMk id="212" creationId="{A21D8950-B80F-4D71-B6E1-D7E4F02C8CBB}"/>
          </ac:spMkLst>
        </pc:spChg>
        <pc:spChg chg="add del mod">
          <ac:chgData name="Tripathy, Aalap" userId="39c868bc-cba8-4c2e-906b-e2e883160571" providerId="ADAL" clId="{B46C26BC-E1F2-44E9-A189-1A4671D334C0}" dt="2022-02-21T19:32:35.690" v="1278"/>
          <ac:spMkLst>
            <pc:docMk/>
            <pc:sldMk cId="3812156229" sldId="376"/>
            <ac:spMk id="213" creationId="{2E1B7DCE-0BDD-48C1-B336-A85BE597934A}"/>
          </ac:spMkLst>
        </pc:spChg>
        <pc:spChg chg="add mod">
          <ac:chgData name="Tripathy, Aalap" userId="39c868bc-cba8-4c2e-906b-e2e883160571" providerId="ADAL" clId="{B46C26BC-E1F2-44E9-A189-1A4671D334C0}" dt="2022-02-21T19:33:20.736" v="1285" actId="207"/>
          <ac:spMkLst>
            <pc:docMk/>
            <pc:sldMk cId="3812156229" sldId="376"/>
            <ac:spMk id="216" creationId="{7AA3051E-4D46-47A3-88C6-C1E27E60001E}"/>
          </ac:spMkLst>
        </pc:spChg>
        <pc:spChg chg="add mod">
          <ac:chgData name="Tripathy, Aalap" userId="39c868bc-cba8-4c2e-906b-e2e883160571" providerId="ADAL" clId="{B46C26BC-E1F2-44E9-A189-1A4671D334C0}" dt="2022-02-21T19:31:01.998" v="1248" actId="108"/>
          <ac:spMkLst>
            <pc:docMk/>
            <pc:sldMk cId="3812156229" sldId="376"/>
            <ac:spMk id="217" creationId="{FCC34FDD-6048-4E89-B59D-513F798D6D42}"/>
          </ac:spMkLst>
        </pc:spChg>
        <pc:spChg chg="add mod">
          <ac:chgData name="Tripathy, Aalap" userId="39c868bc-cba8-4c2e-906b-e2e883160571" providerId="ADAL" clId="{B46C26BC-E1F2-44E9-A189-1A4671D334C0}" dt="2022-02-21T19:31:04.499" v="1249" actId="108"/>
          <ac:spMkLst>
            <pc:docMk/>
            <pc:sldMk cId="3812156229" sldId="376"/>
            <ac:spMk id="218" creationId="{9F315B60-41A1-42CA-8CA9-780496B83A96}"/>
          </ac:spMkLst>
        </pc:spChg>
        <pc:spChg chg="add mod">
          <ac:chgData name="Tripathy, Aalap" userId="39c868bc-cba8-4c2e-906b-e2e883160571" providerId="ADAL" clId="{B46C26BC-E1F2-44E9-A189-1A4671D334C0}" dt="2022-02-21T19:40:00.998" v="1334" actId="122"/>
          <ac:spMkLst>
            <pc:docMk/>
            <pc:sldMk cId="3812156229" sldId="376"/>
            <ac:spMk id="219" creationId="{C9B57386-83C3-42C1-AF6B-E4C128F9B0D1}"/>
          </ac:spMkLst>
        </pc:spChg>
        <pc:spChg chg="add mod">
          <ac:chgData name="Tripathy, Aalap" userId="39c868bc-cba8-4c2e-906b-e2e883160571" providerId="ADAL" clId="{B46C26BC-E1F2-44E9-A189-1A4671D334C0}" dt="2022-02-21T19:40:10.790" v="1340" actId="20577"/>
          <ac:spMkLst>
            <pc:docMk/>
            <pc:sldMk cId="3812156229" sldId="376"/>
            <ac:spMk id="220" creationId="{B3254910-9262-40C1-8E09-052519A91568}"/>
          </ac:spMkLst>
        </pc:spChg>
        <pc:picChg chg="add mod">
          <ac:chgData name="Tripathy, Aalap" userId="39c868bc-cba8-4c2e-906b-e2e883160571" providerId="ADAL" clId="{B46C26BC-E1F2-44E9-A189-1A4671D334C0}" dt="2022-02-21T19:14:33.190" v="787" actId="1076"/>
          <ac:picMkLst>
            <pc:docMk/>
            <pc:sldMk cId="3812156229" sldId="376"/>
            <ac:picMk id="91" creationId="{7D78483E-EF85-4602-B072-F1074EBBE92A}"/>
          </ac:picMkLst>
        </pc:picChg>
        <pc:picChg chg="add mod">
          <ac:chgData name="Tripathy, Aalap" userId="39c868bc-cba8-4c2e-906b-e2e883160571" providerId="ADAL" clId="{B46C26BC-E1F2-44E9-A189-1A4671D334C0}" dt="2022-02-21T19:17:22.944" v="832" actId="1076"/>
          <ac:picMkLst>
            <pc:docMk/>
            <pc:sldMk cId="3812156229" sldId="376"/>
            <ac:picMk id="93" creationId="{398E7A2F-1AE5-4F6E-9371-7842797CEF83}"/>
          </ac:picMkLst>
        </pc:picChg>
        <pc:picChg chg="add mod">
          <ac:chgData name="Tripathy, Aalap" userId="39c868bc-cba8-4c2e-906b-e2e883160571" providerId="ADAL" clId="{B46C26BC-E1F2-44E9-A189-1A4671D334C0}" dt="2022-02-21T19:30:38.430" v="1243" actId="1076"/>
          <ac:picMkLst>
            <pc:docMk/>
            <pc:sldMk cId="3812156229" sldId="376"/>
            <ac:picMk id="104" creationId="{BB08A7FC-4F49-4AEC-BD3C-E511B8AA2E42}"/>
          </ac:picMkLst>
        </pc:picChg>
        <pc:cxnChg chg="add mod">
          <ac:chgData name="Tripathy, Aalap" userId="39c868bc-cba8-4c2e-906b-e2e883160571" providerId="ADAL" clId="{B46C26BC-E1F2-44E9-A189-1A4671D334C0}" dt="2022-02-21T19:21:42.290" v="914" actId="1038"/>
          <ac:cxnSpMkLst>
            <pc:docMk/>
            <pc:sldMk cId="3812156229" sldId="376"/>
            <ac:cxnSpMk id="98" creationId="{433BB1BB-DC13-48FF-B4D5-212A3B785A0E}"/>
          </ac:cxnSpMkLst>
        </pc:cxnChg>
        <pc:cxnChg chg="add mod">
          <ac:chgData name="Tripathy, Aalap" userId="39c868bc-cba8-4c2e-906b-e2e883160571" providerId="ADAL" clId="{B46C26BC-E1F2-44E9-A189-1A4671D334C0}" dt="2022-02-21T19:21:50.411" v="926" actId="1037"/>
          <ac:cxnSpMkLst>
            <pc:docMk/>
            <pc:sldMk cId="3812156229" sldId="376"/>
            <ac:cxnSpMk id="100" creationId="{F93DEAF9-97BE-4884-A367-8DA778F1DA0D}"/>
          </ac:cxnSpMkLst>
        </pc:cxnChg>
        <pc:cxnChg chg="add mod">
          <ac:chgData name="Tripathy, Aalap" userId="39c868bc-cba8-4c2e-906b-e2e883160571" providerId="ADAL" clId="{B46C26BC-E1F2-44E9-A189-1A4671D334C0}" dt="2022-02-21T19:21:56.065" v="939" actId="1035"/>
          <ac:cxnSpMkLst>
            <pc:docMk/>
            <pc:sldMk cId="3812156229" sldId="376"/>
            <ac:cxnSpMk id="102" creationId="{B8352A8C-C23C-4167-811E-6238AADE7B6B}"/>
          </ac:cxnSpMkLst>
        </pc:cxnChg>
        <pc:cxnChg chg="add mod">
          <ac:chgData name="Tripathy, Aalap" userId="39c868bc-cba8-4c2e-906b-e2e883160571" providerId="ADAL" clId="{B46C26BC-E1F2-44E9-A189-1A4671D334C0}" dt="2022-02-21T19:21:56.065" v="939" actId="1035"/>
          <ac:cxnSpMkLst>
            <pc:docMk/>
            <pc:sldMk cId="3812156229" sldId="376"/>
            <ac:cxnSpMk id="103" creationId="{7CCD50CC-AA8C-4F6F-B8A2-53A9A0240BAD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20" creationId="{8C351E41-E2D5-4510-B902-6333C93307BD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21" creationId="{6931FFB0-C9A5-43FB-A876-706CDDD585AF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22" creationId="{FD6A6D4F-67E3-4CDA-888E-75FEA1D045DB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23" creationId="{B630FF6D-1A39-461E-9B49-726DA5642A82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24" creationId="{1C3752B3-57DA-4975-BFE4-2BB0E4CB8078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25" creationId="{B295737D-8AC2-486D-8BB5-5F4C518F33BB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37" creationId="{4C466CBC-9540-421F-A3B3-75206987F396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38" creationId="{3AE731F4-3524-4598-B6ED-A8DF52B08BDE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39" creationId="{3F04FD38-CE3B-4FE1-9D08-5CD34C705013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43" creationId="{5B183648-DB13-48D5-83F3-70255C500E7F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45" creationId="{A08E124A-E949-4D42-A497-072B2D9C118A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47" creationId="{E24B88F8-E7F5-4514-8C14-AA566D66F45E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51" creationId="{3CF219A3-541C-4B85-8845-0D13BD37A68B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53" creationId="{01A035E0-8F4F-4328-AD63-6520A26D08B5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54" creationId="{6D3C489B-B952-409C-B0F3-D668B58D95BF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55" creationId="{A9B9F040-05B1-4E43-8A68-390AA8D49B59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56" creationId="{EDA51417-06F6-499A-85CA-A8A3F73BDF16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57" creationId="{1BE769A2-C07D-422A-B81D-7DA4EB191634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58" creationId="{1F16B6B3-A65C-4B4A-AED2-F0389307370E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59" creationId="{54FE5AB8-83DC-462E-B1B5-DBE0E83E9C8F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0" creationId="{D161E8C0-7D84-4C5F-95C7-41EFC1C3FB93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1" creationId="{C531DED2-B517-44A3-AF36-F0BCF4F7D90F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2" creationId="{7E6AAEAF-1F4F-400D-A735-222CB87FFD07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3" creationId="{C785CEF9-31EB-4874-8326-77833E5B1AB2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4" creationId="{EA8C0877-2E40-45ED-9AE5-9B47EFE9D3DE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5" creationId="{5A6C624E-758E-4A7D-BACE-B29DD767F814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6" creationId="{19C4D25C-7F33-475C-A132-9B12700BEE11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7" creationId="{F4DD72A8-220B-4219-BBF3-B2FED5B81526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8" creationId="{46E4E3C4-82D7-4BDB-967D-3B847E5CA888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69" creationId="{1406C493-8262-4418-9306-D4D8CB48387E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71" creationId="{D5EE90EA-0BC6-44DD-B3A8-88625B6E1EB8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73" creationId="{FBD2CE24-FB99-4F27-AF98-A3F78D25722F}"/>
          </ac:cxnSpMkLst>
        </pc:cxnChg>
        <pc:cxnChg chg="del">
          <ac:chgData name="Tripathy, Aalap" userId="39c868bc-cba8-4c2e-906b-e2e883160571" providerId="ADAL" clId="{B46C26BC-E1F2-44E9-A189-1A4671D334C0}" dt="2022-02-21T19:14:19.013" v="784" actId="478"/>
          <ac:cxnSpMkLst>
            <pc:docMk/>
            <pc:sldMk cId="3812156229" sldId="376"/>
            <ac:cxnSpMk id="175" creationId="{04B0D49C-BDFC-430D-A529-B52CC7568ED9}"/>
          </ac:cxnSpMkLst>
        </pc:cxnChg>
        <pc:cxnChg chg="add del mod">
          <ac:chgData name="Tripathy, Aalap" userId="39c868bc-cba8-4c2e-906b-e2e883160571" providerId="ADAL" clId="{B46C26BC-E1F2-44E9-A189-1A4671D334C0}" dt="2022-02-21T19:16:18.123" v="819"/>
          <ac:cxnSpMkLst>
            <pc:docMk/>
            <pc:sldMk cId="3812156229" sldId="376"/>
            <ac:cxnSpMk id="193" creationId="{E851061B-D1FB-416E-BFB4-960E3BFDDE94}"/>
          </ac:cxnSpMkLst>
        </pc:cxnChg>
        <pc:cxnChg chg="add del mod">
          <ac:chgData name="Tripathy, Aalap" userId="39c868bc-cba8-4c2e-906b-e2e883160571" providerId="ADAL" clId="{B46C26BC-E1F2-44E9-A189-1A4671D334C0}" dt="2022-02-21T19:16:18.123" v="819"/>
          <ac:cxnSpMkLst>
            <pc:docMk/>
            <pc:sldMk cId="3812156229" sldId="376"/>
            <ac:cxnSpMk id="194" creationId="{DE94F39C-EE77-47E6-9433-4BBD7902175A}"/>
          </ac:cxnSpMkLst>
        </pc:cxnChg>
        <pc:cxnChg chg="add mod">
          <ac:chgData name="Tripathy, Aalap" userId="39c868bc-cba8-4c2e-906b-e2e883160571" providerId="ADAL" clId="{B46C26BC-E1F2-44E9-A189-1A4671D334C0}" dt="2022-02-21T19:31:52.992" v="1258" actId="14100"/>
          <ac:cxnSpMkLst>
            <pc:docMk/>
            <pc:sldMk cId="3812156229" sldId="376"/>
            <ac:cxnSpMk id="205" creationId="{B4F33148-1868-498C-B700-74442C611DA9}"/>
          </ac:cxnSpMkLst>
        </pc:cxnChg>
        <pc:cxnChg chg="add mod">
          <ac:chgData name="Tripathy, Aalap" userId="39c868bc-cba8-4c2e-906b-e2e883160571" providerId="ADAL" clId="{B46C26BC-E1F2-44E9-A189-1A4671D334C0}" dt="2022-02-21T19:32:01.004" v="1260" actId="1076"/>
          <ac:cxnSpMkLst>
            <pc:docMk/>
            <pc:sldMk cId="3812156229" sldId="376"/>
            <ac:cxnSpMk id="206" creationId="{DC9A12DD-EA1C-480C-9E65-EB7830C31E0B}"/>
          </ac:cxnSpMkLst>
        </pc:cxnChg>
        <pc:cxnChg chg="add del mod">
          <ac:chgData name="Tripathy, Aalap" userId="39c868bc-cba8-4c2e-906b-e2e883160571" providerId="ADAL" clId="{B46C26BC-E1F2-44E9-A189-1A4671D334C0}" dt="2022-02-21T19:30:00.300" v="1232" actId="478"/>
          <ac:cxnSpMkLst>
            <pc:docMk/>
            <pc:sldMk cId="3812156229" sldId="376"/>
            <ac:cxnSpMk id="214" creationId="{424B9D00-3FD7-4A95-B108-674E7A2ACA79}"/>
          </ac:cxnSpMkLst>
        </pc:cxnChg>
        <pc:cxnChg chg="add del mod">
          <ac:chgData name="Tripathy, Aalap" userId="39c868bc-cba8-4c2e-906b-e2e883160571" providerId="ADAL" clId="{B46C26BC-E1F2-44E9-A189-1A4671D334C0}" dt="2022-02-21T19:30:01.334" v="1233" actId="478"/>
          <ac:cxnSpMkLst>
            <pc:docMk/>
            <pc:sldMk cId="3812156229" sldId="376"/>
            <ac:cxnSpMk id="215" creationId="{0A675D77-5B0F-4B29-8530-067161B858D1}"/>
          </ac:cxnSpMkLst>
        </pc:cxnChg>
      </pc:sldChg>
      <pc:sldChg chg="add">
        <pc:chgData name="Tripathy, Aalap" userId="39c868bc-cba8-4c2e-906b-e2e883160571" providerId="ADAL" clId="{B46C26BC-E1F2-44E9-A189-1A4671D334C0}" dt="2022-02-22T16:21:10.185" v="2451"/>
        <pc:sldMkLst>
          <pc:docMk/>
          <pc:sldMk cId="2273190526" sldId="384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2739604577" sldId="385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1448206231" sldId="386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3154675776" sldId="387"/>
        </pc:sldMkLst>
      </pc:sldChg>
      <pc:sldChg chg="add">
        <pc:chgData name="Tripathy, Aalap" userId="39c868bc-cba8-4c2e-906b-e2e883160571" providerId="ADAL" clId="{B46C26BC-E1F2-44E9-A189-1A4671D334C0}" dt="2022-02-22T16:22:15.959" v="2454"/>
        <pc:sldMkLst>
          <pc:docMk/>
          <pc:sldMk cId="767400425" sldId="388"/>
        </pc:sldMkLst>
      </pc:sldChg>
    </pc:docChg>
  </pc:docChgLst>
  <pc:docChgLst>
    <pc:chgData name="Tripathy, Aalap" userId="39c868bc-cba8-4c2e-906b-e2e883160571" providerId="ADAL" clId="{F2D97899-445B-4763-BA8D-94C073B574CA}"/>
    <pc:docChg chg="undo custSel addSld delSld modSld sldOrd">
      <pc:chgData name="Tripathy, Aalap" userId="39c868bc-cba8-4c2e-906b-e2e883160571" providerId="ADAL" clId="{F2D97899-445B-4763-BA8D-94C073B574CA}" dt="2022-05-05T15:32:19.748" v="3021" actId="20577"/>
      <pc:docMkLst>
        <pc:docMk/>
      </pc:docMkLst>
      <pc:sldChg chg="addSp delSp add del mod">
        <pc:chgData name="Tripathy, Aalap" userId="39c868bc-cba8-4c2e-906b-e2e883160571" providerId="ADAL" clId="{F2D97899-445B-4763-BA8D-94C073B574CA}" dt="2022-04-08T14:13:53.362" v="79"/>
        <pc:sldMkLst>
          <pc:docMk/>
          <pc:sldMk cId="2442460642" sldId="284"/>
        </pc:sldMkLst>
        <pc:spChg chg="add del">
          <ac:chgData name="Tripathy, Aalap" userId="39c868bc-cba8-4c2e-906b-e2e883160571" providerId="ADAL" clId="{F2D97899-445B-4763-BA8D-94C073B574CA}" dt="2022-04-08T14:13:52.809" v="78" actId="478"/>
          <ac:spMkLst>
            <pc:docMk/>
            <pc:sldMk cId="2442460642" sldId="284"/>
            <ac:spMk id="7" creationId="{00000000-0000-0000-0000-000000000000}"/>
          </ac:spMkLst>
        </pc:spChg>
      </pc:sldChg>
      <pc:sldChg chg="modSp add mod">
        <pc:chgData name="Tripathy, Aalap" userId="39c868bc-cba8-4c2e-906b-e2e883160571" providerId="ADAL" clId="{F2D97899-445B-4763-BA8D-94C073B574CA}" dt="2022-04-11T16:20:51.998" v="680" actId="20577"/>
        <pc:sldMkLst>
          <pc:docMk/>
          <pc:sldMk cId="1870814681" sldId="380"/>
        </pc:sldMkLst>
        <pc:spChg chg="mod">
          <ac:chgData name="Tripathy, Aalap" userId="39c868bc-cba8-4c2e-906b-e2e883160571" providerId="ADAL" clId="{F2D97899-445B-4763-BA8D-94C073B574CA}" dt="2022-04-11T16:20:51.998" v="680" actId="20577"/>
          <ac:spMkLst>
            <pc:docMk/>
            <pc:sldMk cId="1870814681" sldId="380"/>
            <ac:spMk id="4" creationId="{8ED23BBF-FB11-45C5-B02E-B9494829A976}"/>
          </ac:spMkLst>
        </pc:spChg>
        <pc:spChg chg="mod">
          <ac:chgData name="Tripathy, Aalap" userId="39c868bc-cba8-4c2e-906b-e2e883160571" providerId="ADAL" clId="{F2D97899-445B-4763-BA8D-94C073B574CA}" dt="2022-04-08T14:35:36.388" v="525" actId="6549"/>
          <ac:spMkLst>
            <pc:docMk/>
            <pc:sldMk cId="1870814681" sldId="380"/>
            <ac:spMk id="16" creationId="{D541F935-9212-4E72-AE54-749C46FD194E}"/>
          </ac:spMkLst>
        </pc:spChg>
        <pc:spChg chg="mod">
          <ac:chgData name="Tripathy, Aalap" userId="39c868bc-cba8-4c2e-906b-e2e883160571" providerId="ADAL" clId="{F2D97899-445B-4763-BA8D-94C073B574CA}" dt="2022-04-08T14:06:46.774" v="3" actId="1076"/>
          <ac:spMkLst>
            <pc:docMk/>
            <pc:sldMk cId="1870814681" sldId="380"/>
            <ac:spMk id="22" creationId="{72E2343F-9940-4669-A6D8-CED698F06ED5}"/>
          </ac:spMkLst>
        </pc:spChg>
        <pc:spChg chg="mod">
          <ac:chgData name="Tripathy, Aalap" userId="39c868bc-cba8-4c2e-906b-e2e883160571" providerId="ADAL" clId="{F2D97899-445B-4763-BA8D-94C073B574CA}" dt="2022-04-08T14:06:50.926" v="4" actId="1076"/>
          <ac:spMkLst>
            <pc:docMk/>
            <pc:sldMk cId="1870814681" sldId="380"/>
            <ac:spMk id="51" creationId="{2DD1CE9E-E3C9-475F-BE22-6EFEB43FB86D}"/>
          </ac:spMkLst>
        </pc:spChg>
        <pc:spChg chg="mod">
          <ac:chgData name="Tripathy, Aalap" userId="39c868bc-cba8-4c2e-906b-e2e883160571" providerId="ADAL" clId="{F2D97899-445B-4763-BA8D-94C073B574CA}" dt="2022-04-08T14:07:01.656" v="9" actId="14100"/>
          <ac:spMkLst>
            <pc:docMk/>
            <pc:sldMk cId="1870814681" sldId="380"/>
            <ac:spMk id="52" creationId="{A3163C08-F92A-4440-9808-8783B1102088}"/>
          </ac:spMkLst>
        </pc:spChg>
        <pc:cxnChg chg="mod">
          <ac:chgData name="Tripathy, Aalap" userId="39c868bc-cba8-4c2e-906b-e2e883160571" providerId="ADAL" clId="{F2D97899-445B-4763-BA8D-94C073B574CA}" dt="2022-04-08T14:06:46.774" v="3" actId="1076"/>
          <ac:cxnSpMkLst>
            <pc:docMk/>
            <pc:sldMk cId="1870814681" sldId="380"/>
            <ac:cxnSpMk id="49" creationId="{304228CD-4B06-4A2C-BCF2-D42CA94B3FD1}"/>
          </ac:cxnSpMkLst>
        </pc:cxnChg>
      </pc:sldChg>
      <pc:sldChg chg="del">
        <pc:chgData name="Tripathy, Aalap" userId="39c868bc-cba8-4c2e-906b-e2e883160571" providerId="ADAL" clId="{F2D97899-445B-4763-BA8D-94C073B574CA}" dt="2022-04-08T14:08:26.100" v="11" actId="47"/>
        <pc:sldMkLst>
          <pc:docMk/>
          <pc:sldMk cId="1802936936" sldId="419"/>
        </pc:sldMkLst>
      </pc:sldChg>
      <pc:sldChg chg="addSp delSp modSp mod ord delAnim modAnim">
        <pc:chgData name="Tripathy, Aalap" userId="39c868bc-cba8-4c2e-906b-e2e883160571" providerId="ADAL" clId="{F2D97899-445B-4763-BA8D-94C073B574CA}" dt="2022-05-05T15:27:33.951" v="3002" actId="20577"/>
        <pc:sldMkLst>
          <pc:docMk/>
          <pc:sldMk cId="2807524932" sldId="421"/>
        </pc:sldMkLst>
        <pc:spChg chg="mod">
          <ac:chgData name="Tripathy, Aalap" userId="39c868bc-cba8-4c2e-906b-e2e883160571" providerId="ADAL" clId="{F2D97899-445B-4763-BA8D-94C073B574CA}" dt="2022-04-12T14:23:17.203" v="1324" actId="20577"/>
          <ac:spMkLst>
            <pc:docMk/>
            <pc:sldMk cId="2807524932" sldId="421"/>
            <ac:spMk id="2" creationId="{00000000-0000-0000-0000-000000000000}"/>
          </ac:spMkLst>
        </pc:spChg>
        <pc:spChg chg="del mod">
          <ac:chgData name="Tripathy, Aalap" userId="39c868bc-cba8-4c2e-906b-e2e883160571" providerId="ADAL" clId="{F2D97899-445B-4763-BA8D-94C073B574CA}" dt="2022-04-08T14:14:46.685" v="83" actId="478"/>
          <ac:spMkLst>
            <pc:docMk/>
            <pc:sldMk cId="2807524932" sldId="421"/>
            <ac:spMk id="3" creationId="{00000000-0000-0000-0000-000000000000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6" creationId="{4E19199E-9757-4478-B92A-DB775DA47DB3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7" creationId="{B5F781CC-9E53-4B35-8A00-579533E486B1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8" creationId="{AD8CF6A0-5425-4158-8BDA-A66E6AC9CF42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9" creationId="{93B99CB5-4C71-4CAC-8848-60D0A59D5987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10" creationId="{E6EAD792-2DAD-489D-8899-616F260F2F30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11" creationId="{CA802F05-91A0-439A-B4F8-493CECC6186D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12" creationId="{EC59C590-4804-4F58-A3CE-1EB1040E777C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13" creationId="{3AFAA1C5-6E3C-44FE-AF89-A2180EE13BDF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14" creationId="{87398503-2EA2-40D2-9C29-83DD318222A6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15" creationId="{B6871E06-F040-4E47-957F-D9CD3EB58FC9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16" creationId="{686330AB-E0D5-4DE3-BA6B-D0EB55933F53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17" creationId="{90E3A276-852A-422C-91E0-17234558C53D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18" creationId="{FD22DEF5-F13C-4404-9803-97C65AB1C506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25" creationId="{63DC0B5A-354C-49A7-9E3E-E06DEBD8C536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26" creationId="{9EF456EC-C853-4F3D-B098-DF7A4C5D4380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29" creationId="{4243E1B5-1C0A-4D46-A73B-1D050404CEF1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30" creationId="{3C76CEE9-296B-482E-89CD-27B0B6282FB6}"/>
          </ac:spMkLst>
        </pc:spChg>
        <pc:spChg chg="add mod">
          <ac:chgData name="Tripathy, Aalap" userId="39c868bc-cba8-4c2e-906b-e2e883160571" providerId="ADAL" clId="{F2D97899-445B-4763-BA8D-94C073B574CA}" dt="2022-04-08T14:14:22.989" v="82" actId="1076"/>
          <ac:spMkLst>
            <pc:docMk/>
            <pc:sldMk cId="2807524932" sldId="421"/>
            <ac:spMk id="37" creationId="{1301A7EF-5E18-454A-B857-542C869EE77E}"/>
          </ac:spMkLst>
        </pc:spChg>
        <pc:spChg chg="add mod">
          <ac:chgData name="Tripathy, Aalap" userId="39c868bc-cba8-4c2e-906b-e2e883160571" providerId="ADAL" clId="{F2D97899-445B-4763-BA8D-94C073B574CA}" dt="2022-04-19T17:05:38.565" v="2989" actId="313"/>
          <ac:spMkLst>
            <pc:docMk/>
            <pc:sldMk cId="2807524932" sldId="421"/>
            <ac:spMk id="38" creationId="{BBE07647-26A4-4B69-9F9A-2CF3F12CB8FA}"/>
          </ac:spMkLst>
        </pc:spChg>
        <pc:spChg chg="add mod">
          <ac:chgData name="Tripathy, Aalap" userId="39c868bc-cba8-4c2e-906b-e2e883160571" providerId="ADAL" clId="{F2D97899-445B-4763-BA8D-94C073B574CA}" dt="2022-04-11T16:14:34.037" v="583" actId="1076"/>
          <ac:spMkLst>
            <pc:docMk/>
            <pc:sldMk cId="2807524932" sldId="421"/>
            <ac:spMk id="40" creationId="{358A4F71-6FE9-430B-9386-A14D70BA5E3B}"/>
          </ac:spMkLst>
        </pc:spChg>
        <pc:spChg chg="add mod">
          <ac:chgData name="Tripathy, Aalap" userId="39c868bc-cba8-4c2e-906b-e2e883160571" providerId="ADAL" clId="{F2D97899-445B-4763-BA8D-94C073B574CA}" dt="2022-04-11T16:14:34.037" v="583" actId="1076"/>
          <ac:spMkLst>
            <pc:docMk/>
            <pc:sldMk cId="2807524932" sldId="421"/>
            <ac:spMk id="41" creationId="{BC0295D2-E584-4806-8123-887313BA2172}"/>
          </ac:spMkLst>
        </pc:spChg>
        <pc:spChg chg="add mod">
          <ac:chgData name="Tripathy, Aalap" userId="39c868bc-cba8-4c2e-906b-e2e883160571" providerId="ADAL" clId="{F2D97899-445B-4763-BA8D-94C073B574CA}" dt="2022-04-08T14:15:04.917" v="146" actId="1038"/>
          <ac:spMkLst>
            <pc:docMk/>
            <pc:sldMk cId="2807524932" sldId="421"/>
            <ac:spMk id="42" creationId="{227EB44C-F041-4675-8C84-898B1DB8CD2F}"/>
          </ac:spMkLst>
        </pc:spChg>
        <pc:spChg chg="add mod">
          <ac:chgData name="Tripathy, Aalap" userId="39c868bc-cba8-4c2e-906b-e2e883160571" providerId="ADAL" clId="{F2D97899-445B-4763-BA8D-94C073B574CA}" dt="2022-04-08T14:15:04.917" v="146" actId="1038"/>
          <ac:spMkLst>
            <pc:docMk/>
            <pc:sldMk cId="2807524932" sldId="421"/>
            <ac:spMk id="43" creationId="{9F8046A1-FA64-4745-AEBB-5C91A80D431F}"/>
          </ac:spMkLst>
        </pc:spChg>
        <pc:spChg chg="add mod">
          <ac:chgData name="Tripathy, Aalap" userId="39c868bc-cba8-4c2e-906b-e2e883160571" providerId="ADAL" clId="{F2D97899-445B-4763-BA8D-94C073B574CA}" dt="2022-04-08T14:15:04.917" v="146" actId="1038"/>
          <ac:spMkLst>
            <pc:docMk/>
            <pc:sldMk cId="2807524932" sldId="421"/>
            <ac:spMk id="44" creationId="{91913D9C-2019-4D04-8A67-A9E2E72AED1C}"/>
          </ac:spMkLst>
        </pc:spChg>
        <pc:spChg chg="add mod">
          <ac:chgData name="Tripathy, Aalap" userId="39c868bc-cba8-4c2e-906b-e2e883160571" providerId="ADAL" clId="{F2D97899-445B-4763-BA8D-94C073B574CA}" dt="2022-04-08T14:15:04.917" v="146" actId="1038"/>
          <ac:spMkLst>
            <pc:docMk/>
            <pc:sldMk cId="2807524932" sldId="421"/>
            <ac:spMk id="45" creationId="{100AD3BE-47A6-4421-B5CE-77E6BE4D1E7F}"/>
          </ac:spMkLst>
        </pc:spChg>
        <pc:spChg chg="add mod">
          <ac:chgData name="Tripathy, Aalap" userId="39c868bc-cba8-4c2e-906b-e2e883160571" providerId="ADAL" clId="{F2D97899-445B-4763-BA8D-94C073B574CA}" dt="2022-05-05T15:27:33.951" v="3002" actId="20577"/>
          <ac:spMkLst>
            <pc:docMk/>
            <pc:sldMk cId="2807524932" sldId="421"/>
            <ac:spMk id="46" creationId="{FAF19453-1668-4AA2-8323-8366CA921A0E}"/>
          </ac:spMkLst>
        </pc:spChg>
        <pc:spChg chg="add del mod">
          <ac:chgData name="Tripathy, Aalap" userId="39c868bc-cba8-4c2e-906b-e2e883160571" providerId="ADAL" clId="{F2D97899-445B-4763-BA8D-94C073B574CA}" dt="2022-04-08T14:18:00.575" v="203" actId="478"/>
          <ac:spMkLst>
            <pc:docMk/>
            <pc:sldMk cId="2807524932" sldId="421"/>
            <ac:spMk id="47" creationId="{7EFF0E39-18B2-4025-99E4-04431A1D29D8}"/>
          </ac:spMkLst>
        </pc:spChg>
        <pc:spChg chg="add del mod">
          <ac:chgData name="Tripathy, Aalap" userId="39c868bc-cba8-4c2e-906b-e2e883160571" providerId="ADAL" clId="{F2D97899-445B-4763-BA8D-94C073B574CA}" dt="2022-04-08T14:18:00.575" v="203" actId="478"/>
          <ac:spMkLst>
            <pc:docMk/>
            <pc:sldMk cId="2807524932" sldId="421"/>
            <ac:spMk id="48" creationId="{D7C6C955-DD61-4475-9610-2B1D13404BCD}"/>
          </ac:spMkLst>
        </pc:spChg>
        <pc:spChg chg="add mod">
          <ac:chgData name="Tripathy, Aalap" userId="39c868bc-cba8-4c2e-906b-e2e883160571" providerId="ADAL" clId="{F2D97899-445B-4763-BA8D-94C073B574CA}" dt="2022-04-08T14:15:04.917" v="146" actId="1038"/>
          <ac:spMkLst>
            <pc:docMk/>
            <pc:sldMk cId="2807524932" sldId="421"/>
            <ac:spMk id="49" creationId="{BB0507DD-02A4-4DE1-A0FE-943F7AC6F25A}"/>
          </ac:spMkLst>
        </pc:spChg>
        <pc:spChg chg="add mod">
          <ac:chgData name="Tripathy, Aalap" userId="39c868bc-cba8-4c2e-906b-e2e883160571" providerId="ADAL" clId="{F2D97899-445B-4763-BA8D-94C073B574CA}" dt="2022-04-08T14:15:04.917" v="146" actId="1038"/>
          <ac:spMkLst>
            <pc:docMk/>
            <pc:sldMk cId="2807524932" sldId="421"/>
            <ac:spMk id="50" creationId="{48A0B168-57EA-4155-9B95-BFF6DA1C9C7F}"/>
          </ac:spMkLst>
        </pc:spChg>
        <pc:spChg chg="add del mod">
          <ac:chgData name="Tripathy, Aalap" userId="39c868bc-cba8-4c2e-906b-e2e883160571" providerId="ADAL" clId="{F2D97899-445B-4763-BA8D-94C073B574CA}" dt="2022-04-08T14:18:54.899" v="209" actId="478"/>
          <ac:spMkLst>
            <pc:docMk/>
            <pc:sldMk cId="2807524932" sldId="421"/>
            <ac:spMk id="52" creationId="{47F1FD6F-B62F-418B-926D-388C82383278}"/>
          </ac:spMkLst>
        </pc:spChg>
        <pc:spChg chg="add mod">
          <ac:chgData name="Tripathy, Aalap" userId="39c868bc-cba8-4c2e-906b-e2e883160571" providerId="ADAL" clId="{F2D97899-445B-4763-BA8D-94C073B574CA}" dt="2022-04-11T16:33:23.699" v="691" actId="20577"/>
          <ac:spMkLst>
            <pc:docMk/>
            <pc:sldMk cId="2807524932" sldId="421"/>
            <ac:spMk id="53" creationId="{D218058A-523B-4FAC-8919-62A53C73D1DD}"/>
          </ac:spMkLst>
        </pc:spChg>
        <pc:spChg chg="add del mod">
          <ac:chgData name="Tripathy, Aalap" userId="39c868bc-cba8-4c2e-906b-e2e883160571" providerId="ADAL" clId="{F2D97899-445B-4763-BA8D-94C073B574CA}" dt="2022-04-08T14:19:28.275" v="219" actId="478"/>
          <ac:spMkLst>
            <pc:docMk/>
            <pc:sldMk cId="2807524932" sldId="421"/>
            <ac:spMk id="54" creationId="{61E4CCAC-3473-447C-810B-3653BA4BFFE2}"/>
          </ac:spMkLst>
        </pc:spChg>
        <pc:spChg chg="add mod">
          <ac:chgData name="Tripathy, Aalap" userId="39c868bc-cba8-4c2e-906b-e2e883160571" providerId="ADAL" clId="{F2D97899-445B-4763-BA8D-94C073B574CA}" dt="2022-04-08T14:15:04.917" v="146" actId="1038"/>
          <ac:spMkLst>
            <pc:docMk/>
            <pc:sldMk cId="2807524932" sldId="421"/>
            <ac:spMk id="55" creationId="{AD172DD9-C5B4-40B4-98AC-9FE3C4CBCC9E}"/>
          </ac:spMkLst>
        </pc:spChg>
        <pc:spChg chg="add mod">
          <ac:chgData name="Tripathy, Aalap" userId="39c868bc-cba8-4c2e-906b-e2e883160571" providerId="ADAL" clId="{F2D97899-445B-4763-BA8D-94C073B574CA}" dt="2022-04-08T14:15:04.917" v="146" actId="1038"/>
          <ac:spMkLst>
            <pc:docMk/>
            <pc:sldMk cId="2807524932" sldId="421"/>
            <ac:spMk id="57" creationId="{8F4E4040-8547-4DA3-A4FE-30D571EA15D2}"/>
          </ac:spMkLst>
        </pc:spChg>
        <pc:spChg chg="add mod">
          <ac:chgData name="Tripathy, Aalap" userId="39c868bc-cba8-4c2e-906b-e2e883160571" providerId="ADAL" clId="{F2D97899-445B-4763-BA8D-94C073B574CA}" dt="2022-04-08T14:15:04.917" v="146" actId="1038"/>
          <ac:spMkLst>
            <pc:docMk/>
            <pc:sldMk cId="2807524932" sldId="421"/>
            <ac:spMk id="58" creationId="{C2C8C51A-C220-4035-B141-8BFFC5670B58}"/>
          </ac:spMkLst>
        </pc:spChg>
        <pc:spChg chg="add mod">
          <ac:chgData name="Tripathy, Aalap" userId="39c868bc-cba8-4c2e-906b-e2e883160571" providerId="ADAL" clId="{F2D97899-445B-4763-BA8D-94C073B574CA}" dt="2022-04-08T15:09:19.823" v="541" actId="20577"/>
          <ac:spMkLst>
            <pc:docMk/>
            <pc:sldMk cId="2807524932" sldId="421"/>
            <ac:spMk id="74" creationId="{7C74FF90-D797-4D6C-B10F-93DCC894EAFD}"/>
          </ac:spMkLst>
        </pc:spChg>
        <pc:spChg chg="add mod">
          <ac:chgData name="Tripathy, Aalap" userId="39c868bc-cba8-4c2e-906b-e2e883160571" providerId="ADAL" clId="{F2D97899-445B-4763-BA8D-94C073B574CA}" dt="2022-04-08T14:18:42.297" v="206" actId="1076"/>
          <ac:spMkLst>
            <pc:docMk/>
            <pc:sldMk cId="2807524932" sldId="421"/>
            <ac:spMk id="75" creationId="{BCDA316A-54A0-4D46-A247-B4D69872773B}"/>
          </ac:spMkLst>
        </pc:spChg>
        <pc:spChg chg="add mod">
          <ac:chgData name="Tripathy, Aalap" userId="39c868bc-cba8-4c2e-906b-e2e883160571" providerId="ADAL" clId="{F2D97899-445B-4763-BA8D-94C073B574CA}" dt="2022-04-08T14:18:42.297" v="206" actId="1076"/>
          <ac:spMkLst>
            <pc:docMk/>
            <pc:sldMk cId="2807524932" sldId="421"/>
            <ac:spMk id="76" creationId="{CED5730F-3999-4B6F-87C5-5579CB6C0800}"/>
          </ac:spMkLst>
        </pc:spChg>
        <pc:spChg chg="add mod">
          <ac:chgData name="Tripathy, Aalap" userId="39c868bc-cba8-4c2e-906b-e2e883160571" providerId="ADAL" clId="{F2D97899-445B-4763-BA8D-94C073B574CA}" dt="2022-04-08T14:18:42.297" v="206" actId="1076"/>
          <ac:spMkLst>
            <pc:docMk/>
            <pc:sldMk cId="2807524932" sldId="421"/>
            <ac:spMk id="77" creationId="{260B168F-4179-4DBD-9862-E152102A9634}"/>
          </ac:spMkLst>
        </pc:spChg>
        <pc:spChg chg="add mod">
          <ac:chgData name="Tripathy, Aalap" userId="39c868bc-cba8-4c2e-906b-e2e883160571" providerId="ADAL" clId="{F2D97899-445B-4763-BA8D-94C073B574CA}" dt="2022-04-08T14:18:42.297" v="206" actId="1076"/>
          <ac:spMkLst>
            <pc:docMk/>
            <pc:sldMk cId="2807524932" sldId="421"/>
            <ac:spMk id="80" creationId="{CC21E18F-C804-4CF0-AE0E-345426E78C26}"/>
          </ac:spMkLst>
        </pc:spChg>
        <pc:spChg chg="add mod">
          <ac:chgData name="Tripathy, Aalap" userId="39c868bc-cba8-4c2e-906b-e2e883160571" providerId="ADAL" clId="{F2D97899-445B-4763-BA8D-94C073B574CA}" dt="2022-04-11T16:18:09.122" v="609" actId="207"/>
          <ac:spMkLst>
            <pc:docMk/>
            <pc:sldMk cId="2807524932" sldId="421"/>
            <ac:spMk id="82" creationId="{2AA63E60-C113-4CFE-8B30-20C8542B6E84}"/>
          </ac:spMkLst>
        </pc:spChg>
        <pc:spChg chg="add mod">
          <ac:chgData name="Tripathy, Aalap" userId="39c868bc-cba8-4c2e-906b-e2e883160571" providerId="ADAL" clId="{F2D97899-445B-4763-BA8D-94C073B574CA}" dt="2022-04-08T14:19:56.109" v="225" actId="1076"/>
          <ac:spMkLst>
            <pc:docMk/>
            <pc:sldMk cId="2807524932" sldId="421"/>
            <ac:spMk id="85" creationId="{107FA5AE-95B7-4F06-B620-A7B2810F2DFC}"/>
          </ac:spMkLst>
        </pc:spChg>
        <pc:spChg chg="add mod">
          <ac:chgData name="Tripathy, Aalap" userId="39c868bc-cba8-4c2e-906b-e2e883160571" providerId="ADAL" clId="{F2D97899-445B-4763-BA8D-94C073B574CA}" dt="2022-04-08T14:21:32.600" v="237" actId="1076"/>
          <ac:spMkLst>
            <pc:docMk/>
            <pc:sldMk cId="2807524932" sldId="421"/>
            <ac:spMk id="105" creationId="{6ECE65B0-C285-4A1C-90C9-633D14135461}"/>
          </ac:spMkLst>
        </pc:spChg>
        <pc:spChg chg="add mod">
          <ac:chgData name="Tripathy, Aalap" userId="39c868bc-cba8-4c2e-906b-e2e883160571" providerId="ADAL" clId="{F2D97899-445B-4763-BA8D-94C073B574CA}" dt="2022-04-08T14:21:32.600" v="237" actId="1076"/>
          <ac:spMkLst>
            <pc:docMk/>
            <pc:sldMk cId="2807524932" sldId="421"/>
            <ac:spMk id="107" creationId="{D1F7FE79-CC61-41AD-AE17-B342C44525A0}"/>
          </ac:spMkLst>
        </pc:spChg>
        <pc:spChg chg="add mod">
          <ac:chgData name="Tripathy, Aalap" userId="39c868bc-cba8-4c2e-906b-e2e883160571" providerId="ADAL" clId="{F2D97899-445B-4763-BA8D-94C073B574CA}" dt="2022-04-08T14:22:51.114" v="274" actId="1076"/>
          <ac:spMkLst>
            <pc:docMk/>
            <pc:sldMk cId="2807524932" sldId="421"/>
            <ac:spMk id="110" creationId="{4A2FCDB2-A036-42C5-8342-E1E73837CD3E}"/>
          </ac:spMkLst>
        </pc:spChg>
        <pc:spChg chg="add mod">
          <ac:chgData name="Tripathy, Aalap" userId="39c868bc-cba8-4c2e-906b-e2e883160571" providerId="ADAL" clId="{F2D97899-445B-4763-BA8D-94C073B574CA}" dt="2022-04-08T14:22:51.114" v="274" actId="1076"/>
          <ac:spMkLst>
            <pc:docMk/>
            <pc:sldMk cId="2807524932" sldId="421"/>
            <ac:spMk id="111" creationId="{AE325B36-BD51-4728-B48B-80A151000ED3}"/>
          </ac:spMkLst>
        </pc:spChg>
        <pc:spChg chg="add mod">
          <ac:chgData name="Tripathy, Aalap" userId="39c868bc-cba8-4c2e-906b-e2e883160571" providerId="ADAL" clId="{F2D97899-445B-4763-BA8D-94C073B574CA}" dt="2022-04-08T14:23:03.303" v="278" actId="1076"/>
          <ac:spMkLst>
            <pc:docMk/>
            <pc:sldMk cId="2807524932" sldId="421"/>
            <ac:spMk id="112" creationId="{3840C5EB-413A-4D80-8556-14C81C9CCFE0}"/>
          </ac:spMkLst>
        </pc:spChg>
        <pc:spChg chg="add mod">
          <ac:chgData name="Tripathy, Aalap" userId="39c868bc-cba8-4c2e-906b-e2e883160571" providerId="ADAL" clId="{F2D97899-445B-4763-BA8D-94C073B574CA}" dt="2022-04-08T14:23:03.303" v="278" actId="1076"/>
          <ac:spMkLst>
            <pc:docMk/>
            <pc:sldMk cId="2807524932" sldId="421"/>
            <ac:spMk id="113" creationId="{F9DD8AE8-672D-4FBD-B6DD-A9DC81ED8182}"/>
          </ac:spMkLst>
        </pc:spChg>
        <pc:spChg chg="add mod">
          <ac:chgData name="Tripathy, Aalap" userId="39c868bc-cba8-4c2e-906b-e2e883160571" providerId="ADAL" clId="{F2D97899-445B-4763-BA8D-94C073B574CA}" dt="2022-04-08T14:23:11.666" v="280" actId="1076"/>
          <ac:spMkLst>
            <pc:docMk/>
            <pc:sldMk cId="2807524932" sldId="421"/>
            <ac:spMk id="114" creationId="{2566AA90-0124-4898-9726-734D8913D328}"/>
          </ac:spMkLst>
        </pc:spChg>
        <pc:spChg chg="add mod">
          <ac:chgData name="Tripathy, Aalap" userId="39c868bc-cba8-4c2e-906b-e2e883160571" providerId="ADAL" clId="{F2D97899-445B-4763-BA8D-94C073B574CA}" dt="2022-04-08T14:23:11.666" v="280" actId="1076"/>
          <ac:spMkLst>
            <pc:docMk/>
            <pc:sldMk cId="2807524932" sldId="421"/>
            <ac:spMk id="115" creationId="{5E66F5FE-77B8-4899-844C-4E1F553F8ED9}"/>
          </ac:spMkLst>
        </pc:spChg>
        <pc:spChg chg="add mod">
          <ac:chgData name="Tripathy, Aalap" userId="39c868bc-cba8-4c2e-906b-e2e883160571" providerId="ADAL" clId="{F2D97899-445B-4763-BA8D-94C073B574CA}" dt="2022-04-08T14:23:16.398" v="282" actId="1076"/>
          <ac:spMkLst>
            <pc:docMk/>
            <pc:sldMk cId="2807524932" sldId="421"/>
            <ac:spMk id="116" creationId="{D1605C84-4B94-4BE3-B7C5-AA81DDF07069}"/>
          </ac:spMkLst>
        </pc:spChg>
        <pc:spChg chg="add mod">
          <ac:chgData name="Tripathy, Aalap" userId="39c868bc-cba8-4c2e-906b-e2e883160571" providerId="ADAL" clId="{F2D97899-445B-4763-BA8D-94C073B574CA}" dt="2022-04-08T14:23:16.398" v="282" actId="1076"/>
          <ac:spMkLst>
            <pc:docMk/>
            <pc:sldMk cId="2807524932" sldId="421"/>
            <ac:spMk id="117" creationId="{DFE833CC-5431-442D-A6AA-BA1C8A0E6ADE}"/>
          </ac:spMkLst>
        </pc:spChg>
        <pc:spChg chg="add mod">
          <ac:chgData name="Tripathy, Aalap" userId="39c868bc-cba8-4c2e-906b-e2e883160571" providerId="ADAL" clId="{F2D97899-445B-4763-BA8D-94C073B574CA}" dt="2022-04-08T14:23:20.718" v="284" actId="1076"/>
          <ac:spMkLst>
            <pc:docMk/>
            <pc:sldMk cId="2807524932" sldId="421"/>
            <ac:spMk id="118" creationId="{F4BD0E7C-D364-4AD1-BDE1-E5ECFA38D16A}"/>
          </ac:spMkLst>
        </pc:spChg>
        <pc:spChg chg="add mod">
          <ac:chgData name="Tripathy, Aalap" userId="39c868bc-cba8-4c2e-906b-e2e883160571" providerId="ADAL" clId="{F2D97899-445B-4763-BA8D-94C073B574CA}" dt="2022-04-08T14:23:20.718" v="284" actId="1076"/>
          <ac:spMkLst>
            <pc:docMk/>
            <pc:sldMk cId="2807524932" sldId="421"/>
            <ac:spMk id="119" creationId="{E20D642B-6C3B-439B-BFAA-5E6487B7023F}"/>
          </ac:spMkLst>
        </pc:spChg>
        <pc:spChg chg="add mod">
          <ac:chgData name="Tripathy, Aalap" userId="39c868bc-cba8-4c2e-906b-e2e883160571" providerId="ADAL" clId="{F2D97899-445B-4763-BA8D-94C073B574CA}" dt="2022-04-08T14:23:25.591" v="286" actId="1076"/>
          <ac:spMkLst>
            <pc:docMk/>
            <pc:sldMk cId="2807524932" sldId="421"/>
            <ac:spMk id="120" creationId="{A026B132-6EED-4875-A83B-1ED11BC59F58}"/>
          </ac:spMkLst>
        </pc:spChg>
        <pc:spChg chg="add mod">
          <ac:chgData name="Tripathy, Aalap" userId="39c868bc-cba8-4c2e-906b-e2e883160571" providerId="ADAL" clId="{F2D97899-445B-4763-BA8D-94C073B574CA}" dt="2022-04-08T14:23:25.591" v="286" actId="1076"/>
          <ac:spMkLst>
            <pc:docMk/>
            <pc:sldMk cId="2807524932" sldId="421"/>
            <ac:spMk id="121" creationId="{C9CD59EC-68A5-441F-B73E-709F88C55E47}"/>
          </ac:spMkLst>
        </pc:sp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19" creationId="{993D17B0-6683-4B7C-8BB3-1F517CD1BD5B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20" creationId="{3768D0AB-E2C6-4472-9814-A816CF6E99A3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21" creationId="{77A4E46C-4B70-4FDE-B52D-15A1759E1D92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22" creationId="{0954B114-28ED-4503-9645-C90A1FD1C95F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23" creationId="{F30BA500-B3A0-41E5-B6B6-3E2075632079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24" creationId="{1C0F02D9-5E09-4DFE-AC8E-021483549583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27" creationId="{421B543A-2BC0-44B8-BB86-391527D489E2}"/>
          </ac:cxnSpMkLst>
        </pc:cxnChg>
        <pc:cxnChg chg="add mod">
          <ac:chgData name="Tripathy, Aalap" userId="39c868bc-cba8-4c2e-906b-e2e883160571" providerId="ADAL" clId="{F2D97899-445B-4763-BA8D-94C073B574CA}" dt="2022-04-08T14:22:03.612" v="240" actId="14100"/>
          <ac:cxnSpMkLst>
            <pc:docMk/>
            <pc:sldMk cId="2807524932" sldId="421"/>
            <ac:cxnSpMk id="28" creationId="{B3C6BFBB-400E-45E9-BDBE-17D43F2C8A74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31" creationId="{2F5D067E-D266-4B6C-889A-7CB33548E7BC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32" creationId="{03AD6DF9-8A0B-49F2-BF71-CE96B9153B1C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33" creationId="{2525FB22-A5DC-4C01-848A-11686C56EC11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34" creationId="{059ECE85-99FD-4020-831C-A68F28E86D9C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35" creationId="{92547DA6-7FC8-4D91-A1D1-899E3D12FE27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36" creationId="{C449D134-5AD3-4557-AB93-1EAB4280F19E}"/>
          </ac:cxnSpMkLst>
        </pc:cxnChg>
        <pc:cxnChg chg="add mod">
          <ac:chgData name="Tripathy, Aalap" userId="39c868bc-cba8-4c2e-906b-e2e883160571" providerId="ADAL" clId="{F2D97899-445B-4763-BA8D-94C073B574CA}" dt="2022-04-08T14:14:22.989" v="82" actId="1076"/>
          <ac:cxnSpMkLst>
            <pc:docMk/>
            <pc:sldMk cId="2807524932" sldId="421"/>
            <ac:cxnSpMk id="39" creationId="{785BDA23-0C54-42AE-9192-B23A9D28D83B}"/>
          </ac:cxnSpMkLst>
        </pc:cxnChg>
        <pc:cxnChg chg="add mod">
          <ac:chgData name="Tripathy, Aalap" userId="39c868bc-cba8-4c2e-906b-e2e883160571" providerId="ADAL" clId="{F2D97899-445B-4763-BA8D-94C073B574CA}" dt="2022-04-08T14:19:50.675" v="224" actId="14100"/>
          <ac:cxnSpMkLst>
            <pc:docMk/>
            <pc:sldMk cId="2807524932" sldId="421"/>
            <ac:cxnSpMk id="51" creationId="{FAEA16AF-BC34-47A3-AA5F-3204C744BDFE}"/>
          </ac:cxnSpMkLst>
        </pc:cxnChg>
        <pc:cxnChg chg="add mod">
          <ac:chgData name="Tripathy, Aalap" userId="39c868bc-cba8-4c2e-906b-e2e883160571" providerId="ADAL" clId="{F2D97899-445B-4763-BA8D-94C073B574CA}" dt="2022-04-08T14:15:10.767" v="147" actId="14100"/>
          <ac:cxnSpMkLst>
            <pc:docMk/>
            <pc:sldMk cId="2807524932" sldId="421"/>
            <ac:cxnSpMk id="56" creationId="{E5A99F67-BDA7-4287-BB3F-B6DD84DB6A15}"/>
          </ac:cxnSpMkLst>
        </pc:cxnChg>
        <pc:cxnChg chg="add mod">
          <ac:chgData name="Tripathy, Aalap" userId="39c868bc-cba8-4c2e-906b-e2e883160571" providerId="ADAL" clId="{F2D97899-445B-4763-BA8D-94C073B574CA}" dt="2022-04-08T14:15:04.917" v="146" actId="1038"/>
          <ac:cxnSpMkLst>
            <pc:docMk/>
            <pc:sldMk cId="2807524932" sldId="421"/>
            <ac:cxnSpMk id="59" creationId="{AA1D8D14-AE7F-4FDE-902B-EC1F4DF48320}"/>
          </ac:cxnSpMkLst>
        </pc:cxnChg>
        <pc:cxnChg chg="add mod">
          <ac:chgData name="Tripathy, Aalap" userId="39c868bc-cba8-4c2e-906b-e2e883160571" providerId="ADAL" clId="{F2D97899-445B-4763-BA8D-94C073B574CA}" dt="2022-04-08T14:15:04.917" v="146" actId="1038"/>
          <ac:cxnSpMkLst>
            <pc:docMk/>
            <pc:sldMk cId="2807524932" sldId="421"/>
            <ac:cxnSpMk id="60" creationId="{B52FBAD6-1FC1-4914-A7F2-5A6A107E193D}"/>
          </ac:cxnSpMkLst>
        </pc:cxnChg>
        <pc:cxnChg chg="add mod">
          <ac:chgData name="Tripathy, Aalap" userId="39c868bc-cba8-4c2e-906b-e2e883160571" providerId="ADAL" clId="{F2D97899-445B-4763-BA8D-94C073B574CA}" dt="2022-04-08T14:15:04.917" v="146" actId="1038"/>
          <ac:cxnSpMkLst>
            <pc:docMk/>
            <pc:sldMk cId="2807524932" sldId="421"/>
            <ac:cxnSpMk id="61" creationId="{904E4268-8A20-4C6B-96AC-39F55F75D92B}"/>
          </ac:cxnSpMkLst>
        </pc:cxnChg>
        <pc:cxnChg chg="add mod">
          <ac:chgData name="Tripathy, Aalap" userId="39c868bc-cba8-4c2e-906b-e2e883160571" providerId="ADAL" clId="{F2D97899-445B-4763-BA8D-94C073B574CA}" dt="2022-04-08T14:15:04.917" v="146" actId="1038"/>
          <ac:cxnSpMkLst>
            <pc:docMk/>
            <pc:sldMk cId="2807524932" sldId="421"/>
            <ac:cxnSpMk id="62" creationId="{C6A6D108-31DA-47DF-84CA-C1D087D3C92A}"/>
          </ac:cxnSpMkLst>
        </pc:cxnChg>
        <pc:cxnChg chg="add mod">
          <ac:chgData name="Tripathy, Aalap" userId="39c868bc-cba8-4c2e-906b-e2e883160571" providerId="ADAL" clId="{F2D97899-445B-4763-BA8D-94C073B574CA}" dt="2022-04-08T14:15:04.917" v="146" actId="1038"/>
          <ac:cxnSpMkLst>
            <pc:docMk/>
            <pc:sldMk cId="2807524932" sldId="421"/>
            <ac:cxnSpMk id="63" creationId="{E381835D-F4E4-4193-A577-BC52335A6C1E}"/>
          </ac:cxnSpMkLst>
        </pc:cxnChg>
        <pc:cxnChg chg="add mod">
          <ac:chgData name="Tripathy, Aalap" userId="39c868bc-cba8-4c2e-906b-e2e883160571" providerId="ADAL" clId="{F2D97899-445B-4763-BA8D-94C073B574CA}" dt="2022-04-08T14:15:04.917" v="146" actId="1038"/>
          <ac:cxnSpMkLst>
            <pc:docMk/>
            <pc:sldMk cId="2807524932" sldId="421"/>
            <ac:cxnSpMk id="64" creationId="{B2EA0D72-A47F-43A8-B8D9-213160A58CE9}"/>
          </ac:cxnSpMkLst>
        </pc:cxnChg>
        <pc:cxnChg chg="add del mod">
          <ac:chgData name="Tripathy, Aalap" userId="39c868bc-cba8-4c2e-906b-e2e883160571" providerId="ADAL" clId="{F2D97899-445B-4763-BA8D-94C073B574CA}" dt="2022-04-08T14:18:00.575" v="203" actId="478"/>
          <ac:cxnSpMkLst>
            <pc:docMk/>
            <pc:sldMk cId="2807524932" sldId="421"/>
            <ac:cxnSpMk id="65" creationId="{9C9E3118-3B2E-4FD2-91CB-9C72ED8B024C}"/>
          </ac:cxnSpMkLst>
        </pc:cxnChg>
        <pc:cxnChg chg="add del mod">
          <ac:chgData name="Tripathy, Aalap" userId="39c868bc-cba8-4c2e-906b-e2e883160571" providerId="ADAL" clId="{F2D97899-445B-4763-BA8D-94C073B574CA}" dt="2022-04-08T14:18:00.575" v="203" actId="478"/>
          <ac:cxnSpMkLst>
            <pc:docMk/>
            <pc:sldMk cId="2807524932" sldId="421"/>
            <ac:cxnSpMk id="66" creationId="{479AA0D0-0332-4AD4-B54C-CE2C5588A543}"/>
          </ac:cxnSpMkLst>
        </pc:cxnChg>
        <pc:cxnChg chg="add del mod">
          <ac:chgData name="Tripathy, Aalap" userId="39c868bc-cba8-4c2e-906b-e2e883160571" providerId="ADAL" clId="{F2D97899-445B-4763-BA8D-94C073B574CA}" dt="2022-04-08T14:18:00.575" v="203" actId="478"/>
          <ac:cxnSpMkLst>
            <pc:docMk/>
            <pc:sldMk cId="2807524932" sldId="421"/>
            <ac:cxnSpMk id="67" creationId="{CF32C5ED-70AF-4CBE-B47F-22E61D7CF552}"/>
          </ac:cxnSpMkLst>
        </pc:cxnChg>
        <pc:cxnChg chg="add del mod">
          <ac:chgData name="Tripathy, Aalap" userId="39c868bc-cba8-4c2e-906b-e2e883160571" providerId="ADAL" clId="{F2D97899-445B-4763-BA8D-94C073B574CA}" dt="2022-04-08T14:18:00.575" v="203" actId="478"/>
          <ac:cxnSpMkLst>
            <pc:docMk/>
            <pc:sldMk cId="2807524932" sldId="421"/>
            <ac:cxnSpMk id="68" creationId="{5346FDCD-0153-4B58-A4DB-A08D289B41D7}"/>
          </ac:cxnSpMkLst>
        </pc:cxnChg>
        <pc:cxnChg chg="add del mod">
          <ac:chgData name="Tripathy, Aalap" userId="39c868bc-cba8-4c2e-906b-e2e883160571" providerId="ADAL" clId="{F2D97899-445B-4763-BA8D-94C073B574CA}" dt="2022-04-08T14:18:00.575" v="203" actId="478"/>
          <ac:cxnSpMkLst>
            <pc:docMk/>
            <pc:sldMk cId="2807524932" sldId="421"/>
            <ac:cxnSpMk id="69" creationId="{CAF6EA52-8D20-4DE9-8027-032712799F59}"/>
          </ac:cxnSpMkLst>
        </pc:cxnChg>
        <pc:cxnChg chg="add del mod">
          <ac:chgData name="Tripathy, Aalap" userId="39c868bc-cba8-4c2e-906b-e2e883160571" providerId="ADAL" clId="{F2D97899-445B-4763-BA8D-94C073B574CA}" dt="2022-04-08T14:18:03.541" v="204" actId="478"/>
          <ac:cxnSpMkLst>
            <pc:docMk/>
            <pc:sldMk cId="2807524932" sldId="421"/>
            <ac:cxnSpMk id="70" creationId="{42D3254E-942E-473E-965D-D625EDAB7319}"/>
          </ac:cxnSpMkLst>
        </pc:cxnChg>
        <pc:cxnChg chg="add del mod">
          <ac:chgData name="Tripathy, Aalap" userId="39c868bc-cba8-4c2e-906b-e2e883160571" providerId="ADAL" clId="{F2D97899-445B-4763-BA8D-94C073B574CA}" dt="2022-04-08T14:18:03.541" v="204" actId="478"/>
          <ac:cxnSpMkLst>
            <pc:docMk/>
            <pc:sldMk cId="2807524932" sldId="421"/>
            <ac:cxnSpMk id="71" creationId="{A2208AFC-3178-4140-9F56-C3EE8360E763}"/>
          </ac:cxnSpMkLst>
        </pc:cxnChg>
        <pc:cxnChg chg="add del mod">
          <ac:chgData name="Tripathy, Aalap" userId="39c868bc-cba8-4c2e-906b-e2e883160571" providerId="ADAL" clId="{F2D97899-445B-4763-BA8D-94C073B574CA}" dt="2022-04-08T14:18:00.575" v="203" actId="478"/>
          <ac:cxnSpMkLst>
            <pc:docMk/>
            <pc:sldMk cId="2807524932" sldId="421"/>
            <ac:cxnSpMk id="72" creationId="{68DB98C0-0301-4941-BBBB-C51FC1979B83}"/>
          </ac:cxnSpMkLst>
        </pc:cxnChg>
        <pc:cxnChg chg="add mod">
          <ac:chgData name="Tripathy, Aalap" userId="39c868bc-cba8-4c2e-906b-e2e883160571" providerId="ADAL" clId="{F2D97899-445B-4763-BA8D-94C073B574CA}" dt="2022-04-08T14:18:42.297" v="206" actId="1076"/>
          <ac:cxnSpMkLst>
            <pc:docMk/>
            <pc:sldMk cId="2807524932" sldId="421"/>
            <ac:cxnSpMk id="78" creationId="{EB4982B9-5C75-410F-821B-8E97C1A3EAD1}"/>
          </ac:cxnSpMkLst>
        </pc:cxnChg>
        <pc:cxnChg chg="add mod">
          <ac:chgData name="Tripathy, Aalap" userId="39c868bc-cba8-4c2e-906b-e2e883160571" providerId="ADAL" clId="{F2D97899-445B-4763-BA8D-94C073B574CA}" dt="2022-04-08T14:18:42.297" v="206" actId="1076"/>
          <ac:cxnSpMkLst>
            <pc:docMk/>
            <pc:sldMk cId="2807524932" sldId="421"/>
            <ac:cxnSpMk id="79" creationId="{988AA0F4-603A-4D2B-AD2C-D98227435D6F}"/>
          </ac:cxnSpMkLst>
        </pc:cxnChg>
        <pc:cxnChg chg="add mod">
          <ac:chgData name="Tripathy, Aalap" userId="39c868bc-cba8-4c2e-906b-e2e883160571" providerId="ADAL" clId="{F2D97899-445B-4763-BA8D-94C073B574CA}" dt="2022-04-08T14:18:42.297" v="206" actId="1076"/>
          <ac:cxnSpMkLst>
            <pc:docMk/>
            <pc:sldMk cId="2807524932" sldId="421"/>
            <ac:cxnSpMk id="81" creationId="{A723D205-2C93-4079-AAD6-5A9DB57AF454}"/>
          </ac:cxnSpMkLst>
        </pc:cxnChg>
        <pc:cxnChg chg="add mod">
          <ac:chgData name="Tripathy, Aalap" userId="39c868bc-cba8-4c2e-906b-e2e883160571" providerId="ADAL" clId="{F2D97899-445B-4763-BA8D-94C073B574CA}" dt="2022-04-08T14:18:42.297" v="206" actId="1076"/>
          <ac:cxnSpMkLst>
            <pc:docMk/>
            <pc:sldMk cId="2807524932" sldId="421"/>
            <ac:cxnSpMk id="83" creationId="{92BB1315-672A-4E2E-9411-A0E308263B84}"/>
          </ac:cxnSpMkLst>
        </pc:cxnChg>
        <pc:cxnChg chg="add mod">
          <ac:chgData name="Tripathy, Aalap" userId="39c868bc-cba8-4c2e-906b-e2e883160571" providerId="ADAL" clId="{F2D97899-445B-4763-BA8D-94C073B574CA}" dt="2022-04-08T14:18:42.297" v="206" actId="1076"/>
          <ac:cxnSpMkLst>
            <pc:docMk/>
            <pc:sldMk cId="2807524932" sldId="421"/>
            <ac:cxnSpMk id="84" creationId="{303AB923-A157-45A5-804F-4EFBBDB0ADAD}"/>
          </ac:cxnSpMkLst>
        </pc:cxnChg>
        <pc:cxnChg chg="add mod">
          <ac:chgData name="Tripathy, Aalap" userId="39c868bc-cba8-4c2e-906b-e2e883160571" providerId="ADAL" clId="{F2D97899-445B-4763-BA8D-94C073B574CA}" dt="2022-04-08T14:20:05.720" v="227" actId="14100"/>
          <ac:cxnSpMkLst>
            <pc:docMk/>
            <pc:sldMk cId="2807524932" sldId="421"/>
            <ac:cxnSpMk id="86" creationId="{60E1C678-D04B-45DF-8C0A-647667A1B32A}"/>
          </ac:cxnSpMkLst>
        </pc:cxnChg>
        <pc:cxnChg chg="add mod">
          <ac:chgData name="Tripathy, Aalap" userId="39c868bc-cba8-4c2e-906b-e2e883160571" providerId="ADAL" clId="{F2D97899-445B-4763-BA8D-94C073B574CA}" dt="2022-04-08T14:20:12.952" v="229" actId="14100"/>
          <ac:cxnSpMkLst>
            <pc:docMk/>
            <pc:sldMk cId="2807524932" sldId="421"/>
            <ac:cxnSpMk id="87" creationId="{A8A8D70E-F407-4221-91AC-A9C10B6B094D}"/>
          </ac:cxnSpMkLst>
        </pc:cxnChg>
        <pc:cxnChg chg="add mod">
          <ac:chgData name="Tripathy, Aalap" userId="39c868bc-cba8-4c2e-906b-e2e883160571" providerId="ADAL" clId="{F2D97899-445B-4763-BA8D-94C073B574CA}" dt="2022-04-08T14:20:09.525" v="228" actId="14100"/>
          <ac:cxnSpMkLst>
            <pc:docMk/>
            <pc:sldMk cId="2807524932" sldId="421"/>
            <ac:cxnSpMk id="88" creationId="{D5004D25-AC9E-46A7-868E-B6DD5C434A61}"/>
          </ac:cxnSpMkLst>
        </pc:cxnChg>
        <pc:cxnChg chg="add mod">
          <ac:chgData name="Tripathy, Aalap" userId="39c868bc-cba8-4c2e-906b-e2e883160571" providerId="ADAL" clId="{F2D97899-445B-4763-BA8D-94C073B574CA}" dt="2022-04-08T14:20:20.181" v="232" actId="14100"/>
          <ac:cxnSpMkLst>
            <pc:docMk/>
            <pc:sldMk cId="2807524932" sldId="421"/>
            <ac:cxnSpMk id="89" creationId="{B13E2535-17E8-4A4D-B9FA-B46E72BA8D07}"/>
          </ac:cxnSpMkLst>
        </pc:cxnChg>
        <pc:cxnChg chg="add mod">
          <ac:chgData name="Tripathy, Aalap" userId="39c868bc-cba8-4c2e-906b-e2e883160571" providerId="ADAL" clId="{F2D97899-445B-4763-BA8D-94C073B574CA}" dt="2022-04-08T14:20:23.455" v="233" actId="14100"/>
          <ac:cxnSpMkLst>
            <pc:docMk/>
            <pc:sldMk cId="2807524932" sldId="421"/>
            <ac:cxnSpMk id="90" creationId="{B51B4B4B-1DCF-4DCF-AB30-A3642B122FF4}"/>
          </ac:cxnSpMkLst>
        </pc:cxnChg>
        <pc:cxnChg chg="add mod">
          <ac:chgData name="Tripathy, Aalap" userId="39c868bc-cba8-4c2e-906b-e2e883160571" providerId="ADAL" clId="{F2D97899-445B-4763-BA8D-94C073B574CA}" dt="2022-04-08T14:20:26.743" v="234" actId="14100"/>
          <ac:cxnSpMkLst>
            <pc:docMk/>
            <pc:sldMk cId="2807524932" sldId="421"/>
            <ac:cxnSpMk id="91" creationId="{58E36A16-FE8D-4BCB-8DA1-1FC996A51838}"/>
          </ac:cxnSpMkLst>
        </pc:cxnChg>
        <pc:cxnChg chg="add mod">
          <ac:chgData name="Tripathy, Aalap" userId="39c868bc-cba8-4c2e-906b-e2e883160571" providerId="ADAL" clId="{F2D97899-445B-4763-BA8D-94C073B574CA}" dt="2022-04-08T14:20:30.879" v="235" actId="14100"/>
          <ac:cxnSpMkLst>
            <pc:docMk/>
            <pc:sldMk cId="2807524932" sldId="421"/>
            <ac:cxnSpMk id="92" creationId="{A320B3BC-1D63-45D5-B244-493097CFA99A}"/>
          </ac:cxnSpMkLst>
        </pc:cxnChg>
        <pc:cxnChg chg="add del mod">
          <ac:chgData name="Tripathy, Aalap" userId="39c868bc-cba8-4c2e-906b-e2e883160571" providerId="ADAL" clId="{F2D97899-445B-4763-BA8D-94C073B574CA}" dt="2022-04-11T16:29:23.153" v="689" actId="478"/>
          <ac:cxnSpMkLst>
            <pc:docMk/>
            <pc:sldMk cId="2807524932" sldId="421"/>
            <ac:cxnSpMk id="94" creationId="{76C6071D-5CF1-45DA-9F7C-B170DDC06F76}"/>
          </ac:cxnSpMkLst>
        </pc:cxnChg>
        <pc:cxnChg chg="add mod">
          <ac:chgData name="Tripathy, Aalap" userId="39c868bc-cba8-4c2e-906b-e2e883160571" providerId="ADAL" clId="{F2D97899-445B-4763-BA8D-94C073B574CA}" dt="2022-04-08T14:21:51.192" v="239" actId="14100"/>
          <ac:cxnSpMkLst>
            <pc:docMk/>
            <pc:sldMk cId="2807524932" sldId="421"/>
            <ac:cxnSpMk id="106" creationId="{7AA4788B-A6FB-45B7-95D8-08C1F769F488}"/>
          </ac:cxnSpMkLst>
        </pc:cxnChg>
      </pc:sldChg>
      <pc:sldChg chg="addSp delSp modSp mod modClrScheme chgLayout">
        <pc:chgData name="Tripathy, Aalap" userId="39c868bc-cba8-4c2e-906b-e2e883160571" providerId="ADAL" clId="{F2D97899-445B-4763-BA8D-94C073B574CA}" dt="2022-04-12T14:20:24.500" v="1309" actId="20577"/>
        <pc:sldMkLst>
          <pc:docMk/>
          <pc:sldMk cId="3456669524" sldId="422"/>
        </pc:sldMkLst>
        <pc:spChg chg="mod ord">
          <ac:chgData name="Tripathy, Aalap" userId="39c868bc-cba8-4c2e-906b-e2e883160571" providerId="ADAL" clId="{F2D97899-445B-4763-BA8D-94C073B574CA}" dt="2022-04-08T14:16:07.490" v="151" actId="700"/>
          <ac:spMkLst>
            <pc:docMk/>
            <pc:sldMk cId="3456669524" sldId="422"/>
            <ac:spMk id="2" creationId="{00000000-0000-0000-0000-000000000000}"/>
          </ac:spMkLst>
        </pc:spChg>
        <pc:spChg chg="del mod ord">
          <ac:chgData name="Tripathy, Aalap" userId="39c868bc-cba8-4c2e-906b-e2e883160571" providerId="ADAL" clId="{F2D97899-445B-4763-BA8D-94C073B574CA}" dt="2022-04-08T14:15:59.453" v="150" actId="700"/>
          <ac:spMkLst>
            <pc:docMk/>
            <pc:sldMk cId="3456669524" sldId="422"/>
            <ac:spMk id="3" creationId="{00000000-0000-0000-0000-000000000000}"/>
          </ac:spMkLst>
        </pc:spChg>
        <pc:spChg chg="mod ord">
          <ac:chgData name="Tripathy, Aalap" userId="39c868bc-cba8-4c2e-906b-e2e883160571" providerId="ADAL" clId="{F2D97899-445B-4763-BA8D-94C073B574CA}" dt="2022-04-08T14:16:07.490" v="151" actId="700"/>
          <ac:spMkLst>
            <pc:docMk/>
            <pc:sldMk cId="3456669524" sldId="422"/>
            <ac:spMk id="4" creationId="{00000000-0000-0000-0000-000000000000}"/>
          </ac:spMkLst>
        </pc:spChg>
        <pc:spChg chg="mod ord">
          <ac:chgData name="Tripathy, Aalap" userId="39c868bc-cba8-4c2e-906b-e2e883160571" providerId="ADAL" clId="{F2D97899-445B-4763-BA8D-94C073B574CA}" dt="2022-04-08T14:16:07.490" v="151" actId="700"/>
          <ac:spMkLst>
            <pc:docMk/>
            <pc:sldMk cId="3456669524" sldId="422"/>
            <ac:spMk id="5" creationId="{00000000-0000-0000-0000-000000000000}"/>
          </ac:spMkLst>
        </pc:spChg>
        <pc:spChg chg="add del mod ord">
          <ac:chgData name="Tripathy, Aalap" userId="39c868bc-cba8-4c2e-906b-e2e883160571" providerId="ADAL" clId="{F2D97899-445B-4763-BA8D-94C073B574CA}" dt="2022-04-08T14:16:07.490" v="151" actId="700"/>
          <ac:spMkLst>
            <pc:docMk/>
            <pc:sldMk cId="3456669524" sldId="422"/>
            <ac:spMk id="6" creationId="{62C013DC-BC24-4CCE-B9DD-F9E722249C60}"/>
          </ac:spMkLst>
        </pc:spChg>
        <pc:spChg chg="add mod ord">
          <ac:chgData name="Tripathy, Aalap" userId="39c868bc-cba8-4c2e-906b-e2e883160571" providerId="ADAL" clId="{F2D97899-445B-4763-BA8D-94C073B574CA}" dt="2022-04-08T14:24:02.763" v="296" actId="20577"/>
          <ac:spMkLst>
            <pc:docMk/>
            <pc:sldMk cId="3456669524" sldId="422"/>
            <ac:spMk id="7" creationId="{60AD637D-3225-4E91-BAEB-F6DF6BC1DC50}"/>
          </ac:spMkLst>
        </pc:spChg>
        <pc:spChg chg="add mod ord">
          <ac:chgData name="Tripathy, Aalap" userId="39c868bc-cba8-4c2e-906b-e2e883160571" providerId="ADAL" clId="{F2D97899-445B-4763-BA8D-94C073B574CA}" dt="2022-04-12T14:20:24.500" v="1309" actId="20577"/>
          <ac:spMkLst>
            <pc:docMk/>
            <pc:sldMk cId="3456669524" sldId="422"/>
            <ac:spMk id="8" creationId="{2C798F02-65DF-47C0-AB6F-BEADA0FFE29A}"/>
          </ac:spMkLst>
        </pc:spChg>
        <pc:spChg chg="add mod">
          <ac:chgData name="Tripathy, Aalap" userId="39c868bc-cba8-4c2e-906b-e2e883160571" providerId="ADAL" clId="{F2D97899-445B-4763-BA8D-94C073B574CA}" dt="2022-04-08T14:16:50.732" v="161" actId="1076"/>
          <ac:spMkLst>
            <pc:docMk/>
            <pc:sldMk cId="3456669524" sldId="422"/>
            <ac:spMk id="10" creationId="{50C0576C-857A-46BD-A34C-CA44C45450B1}"/>
          </ac:spMkLst>
        </pc:spChg>
        <pc:spChg chg="add mod">
          <ac:chgData name="Tripathy, Aalap" userId="39c868bc-cba8-4c2e-906b-e2e883160571" providerId="ADAL" clId="{F2D97899-445B-4763-BA8D-94C073B574CA}" dt="2022-04-08T14:16:50.732" v="161" actId="1076"/>
          <ac:spMkLst>
            <pc:docMk/>
            <pc:sldMk cId="3456669524" sldId="422"/>
            <ac:spMk id="12" creationId="{EDF37B6B-6D33-4704-B921-0ADC1FEBFA55}"/>
          </ac:spMkLst>
        </pc:spChg>
        <pc:spChg chg="add mod">
          <ac:chgData name="Tripathy, Aalap" userId="39c868bc-cba8-4c2e-906b-e2e883160571" providerId="ADAL" clId="{F2D97899-445B-4763-BA8D-94C073B574CA}" dt="2022-04-08T14:16:50.732" v="161" actId="1076"/>
          <ac:spMkLst>
            <pc:docMk/>
            <pc:sldMk cId="3456669524" sldId="422"/>
            <ac:spMk id="13" creationId="{0F2AEDD4-0CC2-44D4-8AEB-B5FD3493620C}"/>
          </ac:spMkLst>
        </pc:spChg>
        <pc:spChg chg="add mod">
          <ac:chgData name="Tripathy, Aalap" userId="39c868bc-cba8-4c2e-906b-e2e883160571" providerId="ADAL" clId="{F2D97899-445B-4763-BA8D-94C073B574CA}" dt="2022-04-08T14:16:50.732" v="161" actId="1076"/>
          <ac:spMkLst>
            <pc:docMk/>
            <pc:sldMk cId="3456669524" sldId="422"/>
            <ac:spMk id="14" creationId="{119CA7B0-A646-40E3-A638-9EE3F8FE59F7}"/>
          </ac:spMkLst>
        </pc:spChg>
        <pc:spChg chg="add mod">
          <ac:chgData name="Tripathy, Aalap" userId="39c868bc-cba8-4c2e-906b-e2e883160571" providerId="ADAL" clId="{F2D97899-445B-4763-BA8D-94C073B574CA}" dt="2022-04-08T14:17:10.555" v="201" actId="1036"/>
          <ac:spMkLst>
            <pc:docMk/>
            <pc:sldMk cId="3456669524" sldId="422"/>
            <ac:spMk id="15" creationId="{514A8DCB-F958-470D-A090-C466166B0490}"/>
          </ac:spMkLst>
        </pc:spChg>
        <pc:spChg chg="add mod">
          <ac:chgData name="Tripathy, Aalap" userId="39c868bc-cba8-4c2e-906b-e2e883160571" providerId="ADAL" clId="{F2D97899-445B-4763-BA8D-94C073B574CA}" dt="2022-04-08T14:17:10.555" v="201" actId="1036"/>
          <ac:spMkLst>
            <pc:docMk/>
            <pc:sldMk cId="3456669524" sldId="422"/>
            <ac:spMk id="16" creationId="{7B6B7441-31A6-45F1-8541-C4D6F2F46304}"/>
          </ac:spMkLst>
        </pc:spChg>
        <pc:spChg chg="add mod">
          <ac:chgData name="Tripathy, Aalap" userId="39c868bc-cba8-4c2e-906b-e2e883160571" providerId="ADAL" clId="{F2D97899-445B-4763-BA8D-94C073B574CA}" dt="2022-04-08T14:17:10.555" v="201" actId="1036"/>
          <ac:spMkLst>
            <pc:docMk/>
            <pc:sldMk cId="3456669524" sldId="422"/>
            <ac:spMk id="17" creationId="{FD9CC495-4715-45E1-85E8-AE7C9186072F}"/>
          </ac:spMkLst>
        </pc:spChg>
        <pc:spChg chg="add mod">
          <ac:chgData name="Tripathy, Aalap" userId="39c868bc-cba8-4c2e-906b-e2e883160571" providerId="ADAL" clId="{F2D97899-445B-4763-BA8D-94C073B574CA}" dt="2022-04-08T14:17:10.555" v="201" actId="1036"/>
          <ac:spMkLst>
            <pc:docMk/>
            <pc:sldMk cId="3456669524" sldId="422"/>
            <ac:spMk id="18" creationId="{0754A333-B565-4BFA-A5DD-C70D7B429CA8}"/>
          </ac:spMkLst>
        </pc:spChg>
        <pc:spChg chg="add mod">
          <ac:chgData name="Tripathy, Aalap" userId="39c868bc-cba8-4c2e-906b-e2e883160571" providerId="ADAL" clId="{F2D97899-445B-4763-BA8D-94C073B574CA}" dt="2022-04-08T14:17:10.555" v="201" actId="1036"/>
          <ac:spMkLst>
            <pc:docMk/>
            <pc:sldMk cId="3456669524" sldId="422"/>
            <ac:spMk id="20" creationId="{E8D698BA-ADFC-4590-B3FF-DB7337F57672}"/>
          </ac:spMkLst>
        </pc:spChg>
        <pc:spChg chg="add mod">
          <ac:chgData name="Tripathy, Aalap" userId="39c868bc-cba8-4c2e-906b-e2e883160571" providerId="ADAL" clId="{F2D97899-445B-4763-BA8D-94C073B574CA}" dt="2022-04-08T14:17:10.555" v="201" actId="1036"/>
          <ac:spMkLst>
            <pc:docMk/>
            <pc:sldMk cId="3456669524" sldId="422"/>
            <ac:spMk id="22" creationId="{2C7FC1F5-0970-4EE4-9AE4-1966EC43F9A2}"/>
          </ac:spMkLst>
        </pc:spChg>
        <pc:spChg chg="add mod">
          <ac:chgData name="Tripathy, Aalap" userId="39c868bc-cba8-4c2e-906b-e2e883160571" providerId="ADAL" clId="{F2D97899-445B-4763-BA8D-94C073B574CA}" dt="2022-04-08T14:17:10.555" v="201" actId="1036"/>
          <ac:spMkLst>
            <pc:docMk/>
            <pc:sldMk cId="3456669524" sldId="422"/>
            <ac:spMk id="26" creationId="{D7C5AE65-28AD-47CC-801E-B31315FE81EF}"/>
          </ac:spMkLst>
        </pc:spChg>
        <pc:spChg chg="add mod">
          <ac:chgData name="Tripathy, Aalap" userId="39c868bc-cba8-4c2e-906b-e2e883160571" providerId="ADAL" clId="{F2D97899-445B-4763-BA8D-94C073B574CA}" dt="2022-04-08T14:24:56.992" v="316" actId="14100"/>
          <ac:spMkLst>
            <pc:docMk/>
            <pc:sldMk cId="3456669524" sldId="422"/>
            <ac:spMk id="27" creationId="{A7337352-261F-4647-81AF-01C7AE50DB45}"/>
          </ac:spMkLst>
        </pc:spChg>
        <pc:spChg chg="add mod">
          <ac:chgData name="Tripathy, Aalap" userId="39c868bc-cba8-4c2e-906b-e2e883160571" providerId="ADAL" clId="{F2D97899-445B-4763-BA8D-94C073B574CA}" dt="2022-04-08T14:25:38.137" v="340" actId="1076"/>
          <ac:spMkLst>
            <pc:docMk/>
            <pc:sldMk cId="3456669524" sldId="422"/>
            <ac:spMk id="28" creationId="{7C22BAB1-4126-4296-83CF-9D4EF92A695D}"/>
          </ac:spMkLst>
        </pc:spChg>
        <pc:picChg chg="add mod">
          <ac:chgData name="Tripathy, Aalap" userId="39c868bc-cba8-4c2e-906b-e2e883160571" providerId="ADAL" clId="{F2D97899-445B-4763-BA8D-94C073B574CA}" dt="2022-04-08T14:16:50.732" v="161" actId="1076"/>
          <ac:picMkLst>
            <pc:docMk/>
            <pc:sldMk cId="3456669524" sldId="422"/>
            <ac:picMk id="9" creationId="{D8A8C00B-25D2-4811-9174-67F86119380F}"/>
          </ac:picMkLst>
        </pc:picChg>
        <pc:picChg chg="add mod">
          <ac:chgData name="Tripathy, Aalap" userId="39c868bc-cba8-4c2e-906b-e2e883160571" providerId="ADAL" clId="{F2D97899-445B-4763-BA8D-94C073B574CA}" dt="2022-04-08T14:16:50.732" v="161" actId="1076"/>
          <ac:picMkLst>
            <pc:docMk/>
            <pc:sldMk cId="3456669524" sldId="422"/>
            <ac:picMk id="11" creationId="{2E2625E6-447E-47D3-9ECB-C88DD243061F}"/>
          </ac:picMkLst>
        </pc:picChg>
        <pc:picChg chg="add mod">
          <ac:chgData name="Tripathy, Aalap" userId="39c868bc-cba8-4c2e-906b-e2e883160571" providerId="ADAL" clId="{F2D97899-445B-4763-BA8D-94C073B574CA}" dt="2022-04-08T14:17:10.555" v="201" actId="1036"/>
          <ac:picMkLst>
            <pc:docMk/>
            <pc:sldMk cId="3456669524" sldId="422"/>
            <ac:picMk id="25" creationId="{38B75697-FFFC-40A1-95FF-76D69FF33799}"/>
          </ac:picMkLst>
        </pc:picChg>
        <pc:cxnChg chg="add mod">
          <ac:chgData name="Tripathy, Aalap" userId="39c868bc-cba8-4c2e-906b-e2e883160571" providerId="ADAL" clId="{F2D97899-445B-4763-BA8D-94C073B574CA}" dt="2022-04-08T14:17:10.555" v="201" actId="1036"/>
          <ac:cxnSpMkLst>
            <pc:docMk/>
            <pc:sldMk cId="3456669524" sldId="422"/>
            <ac:cxnSpMk id="19" creationId="{45474CC1-CC38-40A0-8B56-5EB1F1BB9B67}"/>
          </ac:cxnSpMkLst>
        </pc:cxnChg>
        <pc:cxnChg chg="add mod">
          <ac:chgData name="Tripathy, Aalap" userId="39c868bc-cba8-4c2e-906b-e2e883160571" providerId="ADAL" clId="{F2D97899-445B-4763-BA8D-94C073B574CA}" dt="2022-04-08T14:17:10.555" v="201" actId="1036"/>
          <ac:cxnSpMkLst>
            <pc:docMk/>
            <pc:sldMk cId="3456669524" sldId="422"/>
            <ac:cxnSpMk id="21" creationId="{590633FB-D4AD-4BD8-9DA3-3A5A3B15B294}"/>
          </ac:cxnSpMkLst>
        </pc:cxnChg>
        <pc:cxnChg chg="add mod">
          <ac:chgData name="Tripathy, Aalap" userId="39c868bc-cba8-4c2e-906b-e2e883160571" providerId="ADAL" clId="{F2D97899-445B-4763-BA8D-94C073B574CA}" dt="2022-04-08T14:17:10.555" v="201" actId="1036"/>
          <ac:cxnSpMkLst>
            <pc:docMk/>
            <pc:sldMk cId="3456669524" sldId="422"/>
            <ac:cxnSpMk id="23" creationId="{2A56F797-48D0-441F-BDDD-B84E08C8F0B1}"/>
          </ac:cxnSpMkLst>
        </pc:cxnChg>
        <pc:cxnChg chg="add mod">
          <ac:chgData name="Tripathy, Aalap" userId="39c868bc-cba8-4c2e-906b-e2e883160571" providerId="ADAL" clId="{F2D97899-445B-4763-BA8D-94C073B574CA}" dt="2022-04-08T14:17:10.555" v="201" actId="1036"/>
          <ac:cxnSpMkLst>
            <pc:docMk/>
            <pc:sldMk cId="3456669524" sldId="422"/>
            <ac:cxnSpMk id="24" creationId="{49FF3347-3BE4-4F49-9EE3-49D6DBD68FBE}"/>
          </ac:cxnSpMkLst>
        </pc:cxnChg>
      </pc:sldChg>
      <pc:sldChg chg="modSp add mod">
        <pc:chgData name="Tripathy, Aalap" userId="39c868bc-cba8-4c2e-906b-e2e883160571" providerId="ADAL" clId="{F2D97899-445B-4763-BA8D-94C073B574CA}" dt="2022-04-11T16:19:47.610" v="628" actId="20577"/>
        <pc:sldMkLst>
          <pc:docMk/>
          <pc:sldMk cId="1793401278" sldId="423"/>
        </pc:sldMkLst>
        <pc:spChg chg="mod">
          <ac:chgData name="Tripathy, Aalap" userId="39c868bc-cba8-4c2e-906b-e2e883160571" providerId="ADAL" clId="{F2D97899-445B-4763-BA8D-94C073B574CA}" dt="2022-04-11T16:19:47.610" v="628" actId="20577"/>
          <ac:spMkLst>
            <pc:docMk/>
            <pc:sldMk cId="1793401278" sldId="423"/>
            <ac:spMk id="5" creationId="{2A0FC976-9F4A-4CFE-8767-193D55162A1B}"/>
          </ac:spMkLst>
        </pc:spChg>
      </pc:sldChg>
      <pc:sldChg chg="addSp modSp add mod">
        <pc:chgData name="Tripathy, Aalap" userId="39c868bc-cba8-4c2e-906b-e2e883160571" providerId="ADAL" clId="{F2D97899-445B-4763-BA8D-94C073B574CA}" dt="2022-04-08T14:09:48.023" v="75" actId="1076"/>
        <pc:sldMkLst>
          <pc:docMk/>
          <pc:sldMk cId="802519059" sldId="424"/>
        </pc:sldMkLst>
        <pc:spChg chg="mod">
          <ac:chgData name="Tripathy, Aalap" userId="39c868bc-cba8-4c2e-906b-e2e883160571" providerId="ADAL" clId="{F2D97899-445B-4763-BA8D-94C073B574CA}" dt="2022-04-08T14:07:37.022" v="10"/>
          <ac:spMkLst>
            <pc:docMk/>
            <pc:sldMk cId="802519059" sldId="424"/>
            <ac:spMk id="5" creationId="{2A0FC976-9F4A-4CFE-8767-193D55162A1B}"/>
          </ac:spMkLst>
        </pc:spChg>
        <pc:spChg chg="add mod">
          <ac:chgData name="Tripathy, Aalap" userId="39c868bc-cba8-4c2e-906b-e2e883160571" providerId="ADAL" clId="{F2D97899-445B-4763-BA8D-94C073B574CA}" dt="2022-04-08T14:09:48.023" v="75" actId="1076"/>
          <ac:spMkLst>
            <pc:docMk/>
            <pc:sldMk cId="802519059" sldId="424"/>
            <ac:spMk id="60" creationId="{BC909A9B-B6FD-45E6-9632-EFEB12424794}"/>
          </ac:spMkLst>
        </pc:spChg>
      </pc:sldChg>
      <pc:sldChg chg="modSp add mod">
        <pc:chgData name="Tripathy, Aalap" userId="39c868bc-cba8-4c2e-906b-e2e883160571" providerId="ADAL" clId="{F2D97899-445B-4763-BA8D-94C073B574CA}" dt="2022-04-11T16:23:34.995" v="683" actId="20577"/>
        <pc:sldMkLst>
          <pc:docMk/>
          <pc:sldMk cId="2276113258" sldId="425"/>
        </pc:sldMkLst>
        <pc:spChg chg="mod">
          <ac:chgData name="Tripathy, Aalap" userId="39c868bc-cba8-4c2e-906b-e2e883160571" providerId="ADAL" clId="{F2D97899-445B-4763-BA8D-94C073B574CA}" dt="2022-04-11T16:23:34.995" v="683" actId="20577"/>
          <ac:spMkLst>
            <pc:docMk/>
            <pc:sldMk cId="2276113258" sldId="425"/>
            <ac:spMk id="4" creationId="{8ED23BBF-FB11-45C5-B02E-B9494829A976}"/>
          </ac:spMkLst>
        </pc:spChg>
      </pc:sldChg>
      <pc:sldChg chg="modSp mod modAnim">
        <pc:chgData name="Tripathy, Aalap" userId="39c868bc-cba8-4c2e-906b-e2e883160571" providerId="ADAL" clId="{F2D97899-445B-4763-BA8D-94C073B574CA}" dt="2022-04-19T17:05:59.106" v="2990" actId="313"/>
        <pc:sldMkLst>
          <pc:docMk/>
          <pc:sldMk cId="2187652948" sldId="432"/>
        </pc:sldMkLst>
        <pc:spChg chg="mod">
          <ac:chgData name="Tripathy, Aalap" userId="39c868bc-cba8-4c2e-906b-e2e883160571" providerId="ADAL" clId="{F2D97899-445B-4763-BA8D-94C073B574CA}" dt="2022-04-19T17:05:59.106" v="2990" actId="313"/>
          <ac:spMkLst>
            <pc:docMk/>
            <pc:sldMk cId="2187652948" sldId="432"/>
            <ac:spMk id="5" creationId="{2A0FC976-9F4A-4CFE-8767-193D55162A1B}"/>
          </ac:spMkLst>
        </pc:spChg>
        <pc:spChg chg="mod">
          <ac:chgData name="Tripathy, Aalap" userId="39c868bc-cba8-4c2e-906b-e2e883160571" providerId="ADAL" clId="{F2D97899-445B-4763-BA8D-94C073B574CA}" dt="2022-04-12T14:35:00.585" v="1361" actId="1076"/>
          <ac:spMkLst>
            <pc:docMk/>
            <pc:sldMk cId="2187652948" sldId="432"/>
            <ac:spMk id="53" creationId="{02461254-E6D1-459D-9064-6CB607A0E96F}"/>
          </ac:spMkLst>
        </pc:spChg>
      </pc:sldChg>
      <pc:sldChg chg="addSp delSp modSp mod modClrScheme delAnim modAnim chgLayout modNotesTx">
        <pc:chgData name="Tripathy, Aalap" userId="39c868bc-cba8-4c2e-906b-e2e883160571" providerId="ADAL" clId="{F2D97899-445B-4763-BA8D-94C073B574CA}" dt="2022-04-19T17:06:31.845" v="2992" actId="313"/>
        <pc:sldMkLst>
          <pc:docMk/>
          <pc:sldMk cId="2555543600" sldId="433"/>
        </pc:sldMkLst>
        <pc:spChg chg="mod ord">
          <ac:chgData name="Tripathy, Aalap" userId="39c868bc-cba8-4c2e-906b-e2e883160571" providerId="ADAL" clId="{F2D97899-445B-4763-BA8D-94C073B574CA}" dt="2022-04-12T14:49:19.687" v="1877" actId="700"/>
          <ac:spMkLst>
            <pc:docMk/>
            <pc:sldMk cId="2555543600" sldId="433"/>
            <ac:spMk id="2" creationId="{C1047BB7-8116-47B9-BEF6-401EB54B37C6}"/>
          </ac:spMkLst>
        </pc:spChg>
        <pc:spChg chg="mod ord">
          <ac:chgData name="Tripathy, Aalap" userId="39c868bc-cba8-4c2e-906b-e2e883160571" providerId="ADAL" clId="{F2D97899-445B-4763-BA8D-94C073B574CA}" dt="2022-04-12T14:49:19.687" v="1877" actId="700"/>
          <ac:spMkLst>
            <pc:docMk/>
            <pc:sldMk cId="2555543600" sldId="433"/>
            <ac:spMk id="3" creationId="{D7DD9FCE-0E71-412F-A72E-5342D451CB30}"/>
          </ac:spMkLst>
        </pc:spChg>
        <pc:spChg chg="mod ord">
          <ac:chgData name="Tripathy, Aalap" userId="39c868bc-cba8-4c2e-906b-e2e883160571" providerId="ADAL" clId="{F2D97899-445B-4763-BA8D-94C073B574CA}" dt="2022-04-12T14:53:45.965" v="2048" actId="20577"/>
          <ac:spMkLst>
            <pc:docMk/>
            <pc:sldMk cId="2555543600" sldId="433"/>
            <ac:spMk id="4" creationId="{138F3B5D-7430-4593-B7F6-FEF4F088730C}"/>
          </ac:spMkLst>
        </pc:spChg>
        <pc:spChg chg="mod ord">
          <ac:chgData name="Tripathy, Aalap" userId="39c868bc-cba8-4c2e-906b-e2e883160571" providerId="ADAL" clId="{F2D97899-445B-4763-BA8D-94C073B574CA}" dt="2022-04-12T14:49:19.687" v="1877" actId="700"/>
          <ac:spMkLst>
            <pc:docMk/>
            <pc:sldMk cId="2555543600" sldId="433"/>
            <ac:spMk id="5" creationId="{2A0FC976-9F4A-4CFE-8767-193D55162A1B}"/>
          </ac:spMkLst>
        </pc:spChg>
        <pc:spChg chg="mod">
          <ac:chgData name="Tripathy, Aalap" userId="39c868bc-cba8-4c2e-906b-e2e883160571" providerId="ADAL" clId="{F2D97899-445B-4763-BA8D-94C073B574CA}" dt="2022-04-12T14:45:45.351" v="1755" actId="20577"/>
          <ac:spMkLst>
            <pc:docMk/>
            <pc:sldMk cId="2555543600" sldId="433"/>
            <ac:spMk id="9" creationId="{170D9238-4B79-43F2-9DEC-F90666D23F48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18" creationId="{D6599927-73B0-4667-A6F5-F0523835F1C1}"/>
          </ac:spMkLst>
        </pc:spChg>
        <pc:spChg chg="mod">
          <ac:chgData name="Tripathy, Aalap" userId="39c868bc-cba8-4c2e-906b-e2e883160571" providerId="ADAL" clId="{F2D97899-445B-4763-BA8D-94C073B574CA}" dt="2022-04-12T14:46:09.138" v="1760" actId="5793"/>
          <ac:spMkLst>
            <pc:docMk/>
            <pc:sldMk cId="2555543600" sldId="433"/>
            <ac:spMk id="21" creationId="{A45656D4-BEBD-4C97-8EEE-AE8A7861E8AE}"/>
          </ac:spMkLst>
        </pc:spChg>
        <pc:spChg chg="mod">
          <ac:chgData name="Tripathy, Aalap" userId="39c868bc-cba8-4c2e-906b-e2e883160571" providerId="ADAL" clId="{F2D97899-445B-4763-BA8D-94C073B574CA}" dt="2022-04-12T14:50:38.760" v="1917" actId="1076"/>
          <ac:spMkLst>
            <pc:docMk/>
            <pc:sldMk cId="2555543600" sldId="433"/>
            <ac:spMk id="28" creationId="{99F16DEB-2A51-441A-9575-01B73E0175E1}"/>
          </ac:spMkLst>
        </pc:spChg>
        <pc:spChg chg="mod">
          <ac:chgData name="Tripathy, Aalap" userId="39c868bc-cba8-4c2e-906b-e2e883160571" providerId="ADAL" clId="{F2D97899-445B-4763-BA8D-94C073B574CA}" dt="2022-04-12T14:46:29.699" v="1761" actId="1076"/>
          <ac:spMkLst>
            <pc:docMk/>
            <pc:sldMk cId="2555543600" sldId="433"/>
            <ac:spMk id="29" creationId="{1018F104-0E38-4B39-B4AD-FE86F7120251}"/>
          </ac:spMkLst>
        </pc:spChg>
        <pc:spChg chg="mod">
          <ac:chgData name="Tripathy, Aalap" userId="39c868bc-cba8-4c2e-906b-e2e883160571" providerId="ADAL" clId="{F2D97899-445B-4763-BA8D-94C073B574CA}" dt="2022-04-12T14:46:29.699" v="1761" actId="1076"/>
          <ac:spMkLst>
            <pc:docMk/>
            <pc:sldMk cId="2555543600" sldId="433"/>
            <ac:spMk id="30" creationId="{38F69739-5B2E-4B37-9021-1047697A36C8}"/>
          </ac:spMkLst>
        </pc:spChg>
        <pc:spChg chg="add mod ord">
          <ac:chgData name="Tripathy, Aalap" userId="39c868bc-cba8-4c2e-906b-e2e883160571" providerId="ADAL" clId="{F2D97899-445B-4763-BA8D-94C073B574CA}" dt="2022-04-12T15:05:34.203" v="2769" actId="20578"/>
          <ac:spMkLst>
            <pc:docMk/>
            <pc:sldMk cId="2555543600" sldId="433"/>
            <ac:spMk id="39" creationId="{0C0A8B60-EC3D-4645-9B7E-BF7278D8D3C6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53" creationId="{02461254-E6D1-459D-9064-6CB607A0E96F}"/>
          </ac:spMkLst>
        </pc:spChg>
        <pc:spChg chg="del mod">
          <ac:chgData name="Tripathy, Aalap" userId="39c868bc-cba8-4c2e-906b-e2e883160571" providerId="ADAL" clId="{F2D97899-445B-4763-BA8D-94C073B574CA}" dt="2022-04-12T14:49:33.348" v="1880" actId="478"/>
          <ac:spMkLst>
            <pc:docMk/>
            <pc:sldMk cId="2555543600" sldId="433"/>
            <ac:spMk id="60" creationId="{BC909A9B-B6FD-45E6-9632-EFEB12424794}"/>
          </ac:spMkLst>
        </pc:spChg>
        <pc:spChg chg="del">
          <ac:chgData name="Tripathy, Aalap" userId="39c868bc-cba8-4c2e-906b-e2e883160571" providerId="ADAL" clId="{F2D97899-445B-4763-BA8D-94C073B574CA}" dt="2022-04-12T14:41:39.385" v="1550" actId="478"/>
          <ac:spMkLst>
            <pc:docMk/>
            <pc:sldMk cId="2555543600" sldId="433"/>
            <ac:spMk id="72" creationId="{5D9473BC-3754-4066-A2C3-DA5C8A0FC8F5}"/>
          </ac:spMkLst>
        </pc:spChg>
        <pc:spChg chg="add mod">
          <ac:chgData name="Tripathy, Aalap" userId="39c868bc-cba8-4c2e-906b-e2e883160571" providerId="ADAL" clId="{F2D97899-445B-4763-BA8D-94C073B574CA}" dt="2022-04-12T14:50:19.884" v="1912" actId="14100"/>
          <ac:spMkLst>
            <pc:docMk/>
            <pc:sldMk cId="2555543600" sldId="433"/>
            <ac:spMk id="73" creationId="{B0608236-3BFB-4C5C-99C8-E836060DC0D9}"/>
          </ac:spMkLst>
        </pc:spChg>
        <pc:spChg chg="mod">
          <ac:chgData name="Tripathy, Aalap" userId="39c868bc-cba8-4c2e-906b-e2e883160571" providerId="ADAL" clId="{F2D97899-445B-4763-BA8D-94C073B574CA}" dt="2022-04-19T17:06:28.224" v="2991" actId="313"/>
          <ac:spMkLst>
            <pc:docMk/>
            <pc:sldMk cId="2555543600" sldId="433"/>
            <ac:spMk id="77" creationId="{8BA53874-1627-453D-A5F0-38DB4504143F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80" creationId="{52D7F09F-382E-4240-9327-C96E71D6C4D2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85" creationId="{B10BD932-122C-460C-A031-1C3B268A1510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90" creationId="{823285B1-A262-49A9-A3C0-B371757F3E18}"/>
          </ac:spMkLst>
        </pc:spChg>
        <pc:spChg chg="mod">
          <ac:chgData name="Tripathy, Aalap" userId="39c868bc-cba8-4c2e-906b-e2e883160571" providerId="ADAL" clId="{F2D97899-445B-4763-BA8D-94C073B574CA}" dt="2022-04-12T14:41:51.542" v="1551" actId="1076"/>
          <ac:spMkLst>
            <pc:docMk/>
            <pc:sldMk cId="2555543600" sldId="433"/>
            <ac:spMk id="98" creationId="{5C9C7875-DBFF-49D0-BF9F-F9D9F72045C6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99" creationId="{1B347242-64B6-4D90-B885-D013B750F494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104" creationId="{571E63AF-85ED-4A04-8A9A-58217029589D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105" creationId="{5102A20F-9141-410E-A83E-0A19EB27C88A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110" creationId="{119615A8-DE9A-40ED-941B-834E87FBC921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115" creationId="{889B38CF-488B-4B23-B9A0-6ED298A98179}"/>
          </ac:spMkLst>
        </pc:spChg>
        <pc:spChg chg="del">
          <ac:chgData name="Tripathy, Aalap" userId="39c868bc-cba8-4c2e-906b-e2e883160571" providerId="ADAL" clId="{F2D97899-445B-4763-BA8D-94C073B574CA}" dt="2022-04-12T14:37:36.052" v="1368" actId="478"/>
          <ac:spMkLst>
            <pc:docMk/>
            <pc:sldMk cId="2555543600" sldId="433"/>
            <ac:spMk id="122" creationId="{C6D441A0-8C1E-48F2-9887-935C87F63691}"/>
          </ac:spMkLst>
        </pc:spChg>
        <pc:spChg chg="del">
          <ac:chgData name="Tripathy, Aalap" userId="39c868bc-cba8-4c2e-906b-e2e883160571" providerId="ADAL" clId="{F2D97899-445B-4763-BA8D-94C073B574CA}" dt="2022-04-12T14:37:31.591" v="1367" actId="478"/>
          <ac:spMkLst>
            <pc:docMk/>
            <pc:sldMk cId="2555543600" sldId="433"/>
            <ac:spMk id="128" creationId="{99C65116-5951-4F1A-9472-6F650FB54347}"/>
          </ac:spMkLst>
        </pc:spChg>
        <pc:grpChg chg="del">
          <ac:chgData name="Tripathy, Aalap" userId="39c868bc-cba8-4c2e-906b-e2e883160571" providerId="ADAL" clId="{F2D97899-445B-4763-BA8D-94C073B574CA}" dt="2022-04-12T14:37:31.591" v="1367" actId="478"/>
          <ac:grpSpMkLst>
            <pc:docMk/>
            <pc:sldMk cId="2555543600" sldId="433"/>
            <ac:grpSpMk id="15" creationId="{B00B17D5-970D-4751-915C-02CD8704C9E1}"/>
          </ac:grpSpMkLst>
        </pc:grpChg>
        <pc:cxnChg chg="del mod">
          <ac:chgData name="Tripathy, Aalap" userId="39c868bc-cba8-4c2e-906b-e2e883160571" providerId="ADAL" clId="{F2D97899-445B-4763-BA8D-94C073B574CA}" dt="2022-04-12T14:37:31.591" v="1367" actId="478"/>
          <ac:cxnSpMkLst>
            <pc:docMk/>
            <pc:sldMk cId="2555543600" sldId="433"/>
            <ac:cxnSpMk id="8" creationId="{1F766056-B538-45FA-9A41-E492F41CDD4E}"/>
          </ac:cxnSpMkLst>
        </pc:cxnChg>
        <pc:cxnChg chg="del mod">
          <ac:chgData name="Tripathy, Aalap" userId="39c868bc-cba8-4c2e-906b-e2e883160571" providerId="ADAL" clId="{F2D97899-445B-4763-BA8D-94C073B574CA}" dt="2022-04-12T14:37:31.591" v="1367" actId="478"/>
          <ac:cxnSpMkLst>
            <pc:docMk/>
            <pc:sldMk cId="2555543600" sldId="433"/>
            <ac:cxnSpMk id="10" creationId="{5B0EE858-9CDC-473E-B87B-7DDC67BBC76D}"/>
          </ac:cxnSpMkLst>
        </pc:cxnChg>
        <pc:cxnChg chg="mod">
          <ac:chgData name="Tripathy, Aalap" userId="39c868bc-cba8-4c2e-906b-e2e883160571" providerId="ADAL" clId="{F2D97899-445B-4763-BA8D-94C073B574CA}" dt="2022-04-12T14:50:35.973" v="1916" actId="1076"/>
          <ac:cxnSpMkLst>
            <pc:docMk/>
            <pc:sldMk cId="2555543600" sldId="433"/>
            <ac:cxnSpMk id="11" creationId="{42AD5862-8086-4B6F-9E78-064E949F029A}"/>
          </ac:cxnSpMkLst>
        </pc:cxnChg>
        <pc:cxnChg chg="del mod">
          <ac:chgData name="Tripathy, Aalap" userId="39c868bc-cba8-4c2e-906b-e2e883160571" providerId="ADAL" clId="{F2D97899-445B-4763-BA8D-94C073B574CA}" dt="2022-04-12T14:37:31.591" v="1367" actId="478"/>
          <ac:cxnSpMkLst>
            <pc:docMk/>
            <pc:sldMk cId="2555543600" sldId="433"/>
            <ac:cxnSpMk id="12" creationId="{3361202B-BE48-41E5-ACEC-5BE8D4F420DF}"/>
          </ac:cxnSpMkLst>
        </pc:cxnChg>
        <pc:cxnChg chg="del mod">
          <ac:chgData name="Tripathy, Aalap" userId="39c868bc-cba8-4c2e-906b-e2e883160571" providerId="ADAL" clId="{F2D97899-445B-4763-BA8D-94C073B574CA}" dt="2022-04-12T14:37:31.591" v="1367" actId="478"/>
          <ac:cxnSpMkLst>
            <pc:docMk/>
            <pc:sldMk cId="2555543600" sldId="433"/>
            <ac:cxnSpMk id="13" creationId="{3CC2390F-EE5F-46F5-AE03-7F9D2E024DDC}"/>
          </ac:cxnSpMkLst>
        </pc:cxnChg>
        <pc:cxnChg chg="del mod">
          <ac:chgData name="Tripathy, Aalap" userId="39c868bc-cba8-4c2e-906b-e2e883160571" providerId="ADAL" clId="{F2D97899-445B-4763-BA8D-94C073B574CA}" dt="2022-04-12T14:37:31.591" v="1367" actId="478"/>
          <ac:cxnSpMkLst>
            <pc:docMk/>
            <pc:sldMk cId="2555543600" sldId="433"/>
            <ac:cxnSpMk id="14" creationId="{33BF5126-D7BD-400E-BF70-21E9404E1C8F}"/>
          </ac:cxnSpMkLst>
        </pc:cxnChg>
        <pc:cxnChg chg="del mod">
          <ac:chgData name="Tripathy, Aalap" userId="39c868bc-cba8-4c2e-906b-e2e883160571" providerId="ADAL" clId="{F2D97899-445B-4763-BA8D-94C073B574CA}" dt="2022-04-12T14:37:31.591" v="1367" actId="478"/>
          <ac:cxnSpMkLst>
            <pc:docMk/>
            <pc:sldMk cId="2555543600" sldId="433"/>
            <ac:cxnSpMk id="62" creationId="{045F57D2-3C5F-4FE6-9849-ADC9B1ED7DED}"/>
          </ac:cxnSpMkLst>
        </pc:cxnChg>
        <pc:cxnChg chg="del mod">
          <ac:chgData name="Tripathy, Aalap" userId="39c868bc-cba8-4c2e-906b-e2e883160571" providerId="ADAL" clId="{F2D97899-445B-4763-BA8D-94C073B574CA}" dt="2022-04-12T14:41:29.939" v="1547" actId="478"/>
          <ac:cxnSpMkLst>
            <pc:docMk/>
            <pc:sldMk cId="2555543600" sldId="433"/>
            <ac:cxnSpMk id="75" creationId="{FBDCA545-2ACE-45EE-A5D5-1F9EAA01D9F3}"/>
          </ac:cxnSpMkLst>
        </pc:cxnChg>
        <pc:cxnChg chg="mod">
          <ac:chgData name="Tripathy, Aalap" userId="39c868bc-cba8-4c2e-906b-e2e883160571" providerId="ADAL" clId="{F2D97899-445B-4763-BA8D-94C073B574CA}" dt="2022-04-12T14:47:00.962" v="1766" actId="14100"/>
          <ac:cxnSpMkLst>
            <pc:docMk/>
            <pc:sldMk cId="2555543600" sldId="433"/>
            <ac:cxnSpMk id="76" creationId="{B231FD35-B5AA-481C-B30F-C82829B68672}"/>
          </ac:cxnSpMkLst>
        </pc:cxnChg>
        <pc:cxnChg chg="del mod">
          <ac:chgData name="Tripathy, Aalap" userId="39c868bc-cba8-4c2e-906b-e2e883160571" providerId="ADAL" clId="{F2D97899-445B-4763-BA8D-94C073B574CA}" dt="2022-04-12T14:41:34.954" v="1548" actId="478"/>
          <ac:cxnSpMkLst>
            <pc:docMk/>
            <pc:sldMk cId="2555543600" sldId="433"/>
            <ac:cxnSpMk id="78" creationId="{ABC729C4-DE3E-40FC-9033-3A2E521BE60E}"/>
          </ac:cxnSpMkLst>
        </pc:cxnChg>
        <pc:cxnChg chg="mod">
          <ac:chgData name="Tripathy, Aalap" userId="39c868bc-cba8-4c2e-906b-e2e883160571" providerId="ADAL" clId="{F2D97899-445B-4763-BA8D-94C073B574CA}" dt="2022-04-12T14:46:49.081" v="1765" actId="14100"/>
          <ac:cxnSpMkLst>
            <pc:docMk/>
            <pc:sldMk cId="2555543600" sldId="433"/>
            <ac:cxnSpMk id="84" creationId="{34CD8F52-D6BA-4D10-AC0F-83A492929AD0}"/>
          </ac:cxnSpMkLst>
        </pc:cxnChg>
        <pc:cxnChg chg="mod">
          <ac:chgData name="Tripathy, Aalap" userId="39c868bc-cba8-4c2e-906b-e2e883160571" providerId="ADAL" clId="{F2D97899-445B-4763-BA8D-94C073B574CA}" dt="2022-04-12T14:50:25.329" v="1914" actId="14100"/>
          <ac:cxnSpMkLst>
            <pc:docMk/>
            <pc:sldMk cId="2555543600" sldId="433"/>
            <ac:cxnSpMk id="89" creationId="{C24281E4-7115-4C09-88C8-77197E1F82A0}"/>
          </ac:cxnSpMkLst>
        </pc:cxnChg>
        <pc:cxnChg chg="del">
          <ac:chgData name="Tripathy, Aalap" userId="39c868bc-cba8-4c2e-906b-e2e883160571" providerId="ADAL" clId="{F2D97899-445B-4763-BA8D-94C073B574CA}" dt="2022-04-12T14:37:31.591" v="1367" actId="478"/>
          <ac:cxnSpMkLst>
            <pc:docMk/>
            <pc:sldMk cId="2555543600" sldId="433"/>
            <ac:cxnSpMk id="109" creationId="{11F32DBD-9412-4CA6-9A84-4E01836218D2}"/>
          </ac:cxnSpMkLst>
        </pc:cxnChg>
        <pc:cxnChg chg="del">
          <ac:chgData name="Tripathy, Aalap" userId="39c868bc-cba8-4c2e-906b-e2e883160571" providerId="ADAL" clId="{F2D97899-445B-4763-BA8D-94C073B574CA}" dt="2022-04-12T14:41:37.148" v="1549" actId="478"/>
          <ac:cxnSpMkLst>
            <pc:docMk/>
            <pc:sldMk cId="2555543600" sldId="433"/>
            <ac:cxnSpMk id="111" creationId="{E374CB28-B549-4215-A6FD-5D56ADC33C4C}"/>
          </ac:cxnSpMkLst>
        </pc:cxnChg>
        <pc:cxnChg chg="del">
          <ac:chgData name="Tripathy, Aalap" userId="39c868bc-cba8-4c2e-906b-e2e883160571" providerId="ADAL" clId="{F2D97899-445B-4763-BA8D-94C073B574CA}" dt="2022-04-12T14:37:31.591" v="1367" actId="478"/>
          <ac:cxnSpMkLst>
            <pc:docMk/>
            <pc:sldMk cId="2555543600" sldId="433"/>
            <ac:cxnSpMk id="123" creationId="{CFB2B882-E1AA-431A-8AE9-BCDDBE94CB27}"/>
          </ac:cxnSpMkLst>
        </pc:cxnChg>
      </pc:sldChg>
      <pc:sldChg chg="addSp modSp mod">
        <pc:chgData name="Tripathy, Aalap" userId="39c868bc-cba8-4c2e-906b-e2e883160571" providerId="ADAL" clId="{F2D97899-445B-4763-BA8D-94C073B574CA}" dt="2022-04-12T15:12:43.449" v="2834" actId="1076"/>
        <pc:sldMkLst>
          <pc:docMk/>
          <pc:sldMk cId="2817155849" sldId="434"/>
        </pc:sldMkLst>
        <pc:spChg chg="add mod">
          <ac:chgData name="Tripathy, Aalap" userId="39c868bc-cba8-4c2e-906b-e2e883160571" providerId="ADAL" clId="{F2D97899-445B-4763-BA8D-94C073B574CA}" dt="2022-04-12T15:12:32.669" v="2832" actId="1076"/>
          <ac:spMkLst>
            <pc:docMk/>
            <pc:sldMk cId="2817155849" sldId="434"/>
            <ac:spMk id="11" creationId="{E719D87E-EE82-47F2-BAE6-81F60E51BDFA}"/>
          </ac:spMkLst>
        </pc:spChg>
        <pc:spChg chg="mod">
          <ac:chgData name="Tripathy, Aalap" userId="39c868bc-cba8-4c2e-906b-e2e883160571" providerId="ADAL" clId="{F2D97899-445B-4763-BA8D-94C073B574CA}" dt="2022-04-12T15:12:17.629" v="2831" actId="14100"/>
          <ac:spMkLst>
            <pc:docMk/>
            <pc:sldMk cId="2817155849" sldId="434"/>
            <ac:spMk id="12" creationId="{AE667947-B30D-4FE6-95D9-A996877D8929}"/>
          </ac:spMkLst>
        </pc:spChg>
        <pc:spChg chg="mod">
          <ac:chgData name="Tripathy, Aalap" userId="39c868bc-cba8-4c2e-906b-e2e883160571" providerId="ADAL" clId="{F2D97899-445B-4763-BA8D-94C073B574CA}" dt="2022-04-12T15:12:12.457" v="2830" actId="1076"/>
          <ac:spMkLst>
            <pc:docMk/>
            <pc:sldMk cId="2817155849" sldId="434"/>
            <ac:spMk id="13" creationId="{73042004-C2C0-4CFF-82D7-99891A9B4C98}"/>
          </ac:spMkLst>
        </pc:spChg>
        <pc:picChg chg="mod">
          <ac:chgData name="Tripathy, Aalap" userId="39c868bc-cba8-4c2e-906b-e2e883160571" providerId="ADAL" clId="{F2D97899-445B-4763-BA8D-94C073B574CA}" dt="2022-04-12T15:12:43.449" v="2834" actId="1076"/>
          <ac:picMkLst>
            <pc:docMk/>
            <pc:sldMk cId="2817155849" sldId="434"/>
            <ac:picMk id="7" creationId="{1C2DDA15-1CB7-4A04-960F-F211A01D47D2}"/>
          </ac:picMkLst>
        </pc:picChg>
      </pc:sldChg>
      <pc:sldChg chg="modSp mod">
        <pc:chgData name="Tripathy, Aalap" userId="39c868bc-cba8-4c2e-906b-e2e883160571" providerId="ADAL" clId="{F2D97899-445B-4763-BA8D-94C073B574CA}" dt="2022-04-19T17:06:35.697" v="2993" actId="313"/>
        <pc:sldMkLst>
          <pc:docMk/>
          <pc:sldMk cId="2308473335" sldId="435"/>
        </pc:sldMkLst>
        <pc:spChg chg="mod">
          <ac:chgData name="Tripathy, Aalap" userId="39c868bc-cba8-4c2e-906b-e2e883160571" providerId="ADAL" clId="{F2D97899-445B-4763-BA8D-94C073B574CA}" dt="2022-04-12T15:11:44.688" v="2822" actId="20577"/>
          <ac:spMkLst>
            <pc:docMk/>
            <pc:sldMk cId="2308473335" sldId="435"/>
            <ac:spMk id="13" creationId="{73042004-C2C0-4CFF-82D7-99891A9B4C98}"/>
          </ac:spMkLst>
        </pc:spChg>
        <pc:spChg chg="mod">
          <ac:chgData name="Tripathy, Aalap" userId="39c868bc-cba8-4c2e-906b-e2e883160571" providerId="ADAL" clId="{F2D97899-445B-4763-BA8D-94C073B574CA}" dt="2022-04-19T17:06:35.697" v="2993" actId="313"/>
          <ac:spMkLst>
            <pc:docMk/>
            <pc:sldMk cId="2308473335" sldId="435"/>
            <ac:spMk id="34" creationId="{01F8A229-4D1E-4A86-B94A-23243953E6C2}"/>
          </ac:spMkLst>
        </pc:spChg>
      </pc:sldChg>
      <pc:sldChg chg="addSp delSp modSp new mod modClrScheme modAnim chgLayout">
        <pc:chgData name="Tripathy, Aalap" userId="39c868bc-cba8-4c2e-906b-e2e883160571" providerId="ADAL" clId="{F2D97899-445B-4763-BA8D-94C073B574CA}" dt="2022-05-05T15:32:19.748" v="3021" actId="20577"/>
        <pc:sldMkLst>
          <pc:docMk/>
          <pc:sldMk cId="1701488616" sldId="443"/>
        </pc:sldMkLst>
        <pc:spChg chg="del mod ord">
          <ac:chgData name="Tripathy, Aalap" userId="39c868bc-cba8-4c2e-906b-e2e883160571" providerId="ADAL" clId="{F2D97899-445B-4763-BA8D-94C073B574CA}" dt="2022-04-12T13:57:05.577" v="732" actId="700"/>
          <ac:spMkLst>
            <pc:docMk/>
            <pc:sldMk cId="1701488616" sldId="443"/>
            <ac:spMk id="2" creationId="{7856D1E9-7AC2-4874-B798-B4547BFBB598}"/>
          </ac:spMkLst>
        </pc:spChg>
        <pc:spChg chg="add mod">
          <ac:chgData name="Tripathy, Aalap" userId="39c868bc-cba8-4c2e-906b-e2e883160571" providerId="ADAL" clId="{F2D97899-445B-4763-BA8D-94C073B574CA}" dt="2022-04-13T18:12:34.387" v="2889" actId="1076"/>
          <ac:spMkLst>
            <pc:docMk/>
            <pc:sldMk cId="1701488616" sldId="443"/>
            <ac:spMk id="2" creationId="{C16A1BF5-1DD7-4A72-AC2E-0E61110E2BEC}"/>
          </ac:spMkLst>
        </pc:spChg>
        <pc:spChg chg="mod ord">
          <ac:chgData name="Tripathy, Aalap" userId="39c868bc-cba8-4c2e-906b-e2e883160571" providerId="ADAL" clId="{F2D97899-445B-4763-BA8D-94C073B574CA}" dt="2022-04-12T14:08:55.737" v="1044" actId="700"/>
          <ac:spMkLst>
            <pc:docMk/>
            <pc:sldMk cId="1701488616" sldId="443"/>
            <ac:spMk id="3" creationId="{7AC4C958-A578-4027-9463-C5872FF79311}"/>
          </ac:spMkLst>
        </pc:spChg>
        <pc:spChg chg="mod ord">
          <ac:chgData name="Tripathy, Aalap" userId="39c868bc-cba8-4c2e-906b-e2e883160571" providerId="ADAL" clId="{F2D97899-445B-4763-BA8D-94C073B574CA}" dt="2022-04-12T14:08:55.737" v="1044" actId="700"/>
          <ac:spMkLst>
            <pc:docMk/>
            <pc:sldMk cId="1701488616" sldId="443"/>
            <ac:spMk id="4" creationId="{1177E0B1-FEE2-41F3-9396-495F286B87B7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" creationId="{E0F4984F-03F0-466F-AEF3-A1BD8C3D8BA2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6" creationId="{A1B6856F-A1F8-4DBD-AF46-CEC9B5A4B0E9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7" creationId="{D5C64B98-AE62-4B90-8A95-054554D65AB7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8" creationId="{67493D55-6323-4C87-9535-C878F819B6AD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9" creationId="{7DD34BE9-D9B8-4449-8BAB-9127E50A358E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10" creationId="{123704EB-BAE8-4F90-96E0-FA54542F85EA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11" creationId="{27BBB6CF-B916-45C7-BBFA-3D8E71BF7568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12" creationId="{99DCC86A-C35F-40E3-AD91-688C2688DF44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13" creationId="{C3E4D331-AF54-4F6F-8444-DA68DB8C4120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14" creationId="{19446AA3-1FE1-4FB6-9958-EB9E2D25F0B6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15" creationId="{694E7B46-9A1A-4B9A-84A1-B9426C056A7A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16" creationId="{EAD3189E-8EA7-40D1-A7C2-4ECE8E3462AB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17" creationId="{86777565-998C-4023-A9E3-9ED8ABF5278D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18" creationId="{575E55E8-2AFB-4B51-9249-57F414434447}"/>
          </ac:spMkLst>
        </pc:spChg>
        <pc:spChg chg="add mod">
          <ac:chgData name="Tripathy, Aalap" userId="39c868bc-cba8-4c2e-906b-e2e883160571" providerId="ADAL" clId="{F2D97899-445B-4763-BA8D-94C073B574CA}" dt="2022-04-12T14:12:24.281" v="1126" actId="1076"/>
          <ac:spMkLst>
            <pc:docMk/>
            <pc:sldMk cId="1701488616" sldId="443"/>
            <ac:spMk id="25" creationId="{52730FF3-152D-4265-B480-0B221E27E23D}"/>
          </ac:spMkLst>
        </pc:spChg>
        <pc:spChg chg="add mod">
          <ac:chgData name="Tripathy, Aalap" userId="39c868bc-cba8-4c2e-906b-e2e883160571" providerId="ADAL" clId="{F2D97899-445B-4763-BA8D-94C073B574CA}" dt="2022-04-12T14:12:42.182" v="1130" actId="1076"/>
          <ac:spMkLst>
            <pc:docMk/>
            <pc:sldMk cId="1701488616" sldId="443"/>
            <ac:spMk id="26" creationId="{EB132FAF-E064-406A-8E5F-E7B13925BAC1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27" creationId="{CE52E164-5066-4068-9AF6-E4B9EED8CC62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28" creationId="{3FA48966-13B4-455C-8E94-202609148710}"/>
          </ac:spMkLst>
        </pc:spChg>
        <pc:spChg chg="add mod">
          <ac:chgData name="Tripathy, Aalap" userId="39c868bc-cba8-4c2e-906b-e2e883160571" providerId="ADAL" clId="{F2D97899-445B-4763-BA8D-94C073B574CA}" dt="2022-04-12T14:12:31.977" v="1128" actId="1076"/>
          <ac:spMkLst>
            <pc:docMk/>
            <pc:sldMk cId="1701488616" sldId="443"/>
            <ac:spMk id="29" creationId="{717305DC-EC10-4923-A276-12CD95725321}"/>
          </ac:spMkLst>
        </pc:spChg>
        <pc:spChg chg="add mod">
          <ac:chgData name="Tripathy, Aalap" userId="39c868bc-cba8-4c2e-906b-e2e883160571" providerId="ADAL" clId="{F2D97899-445B-4763-BA8D-94C073B574CA}" dt="2022-04-12T14:12:28.399" v="1127" actId="1076"/>
          <ac:spMkLst>
            <pc:docMk/>
            <pc:sldMk cId="1701488616" sldId="443"/>
            <ac:spMk id="30" creationId="{88A1DA9E-0FAC-4971-92BC-CCECE6328287}"/>
          </ac:spMkLst>
        </pc:spChg>
        <pc:spChg chg="add mod">
          <ac:chgData name="Tripathy, Aalap" userId="39c868bc-cba8-4c2e-906b-e2e883160571" providerId="ADAL" clId="{F2D97899-445B-4763-BA8D-94C073B574CA}" dt="2022-04-12T14:10:07.113" v="1060" actId="404"/>
          <ac:spMkLst>
            <pc:docMk/>
            <pc:sldMk cId="1701488616" sldId="443"/>
            <ac:spMk id="31" creationId="{EDF733DD-611B-4FB3-B518-21DBE2BD5CE8}"/>
          </ac:spMkLst>
        </pc:spChg>
        <pc:spChg chg="add mod">
          <ac:chgData name="Tripathy, Aalap" userId="39c868bc-cba8-4c2e-906b-e2e883160571" providerId="ADAL" clId="{F2D97899-445B-4763-BA8D-94C073B574CA}" dt="2022-04-12T14:08:28.813" v="1041" actId="14100"/>
          <ac:spMkLst>
            <pc:docMk/>
            <pc:sldMk cId="1701488616" sldId="443"/>
            <ac:spMk id="32" creationId="{FDAB3AA6-E7E1-4340-B7E7-0081EA76DBD1}"/>
          </ac:spMkLst>
        </pc:spChg>
        <pc:spChg chg="add mod ord">
          <ac:chgData name="Tripathy, Aalap" userId="39c868bc-cba8-4c2e-906b-e2e883160571" providerId="ADAL" clId="{F2D97899-445B-4763-BA8D-94C073B574CA}" dt="2022-04-12T14:08:55.737" v="1044" actId="700"/>
          <ac:spMkLst>
            <pc:docMk/>
            <pc:sldMk cId="1701488616" sldId="443"/>
            <ac:spMk id="33" creationId="{9011139D-5ECD-4A9C-ABD5-43DA9E3166DD}"/>
          </ac:spMkLst>
        </pc:spChg>
        <pc:spChg chg="add mod ord">
          <ac:chgData name="Tripathy, Aalap" userId="39c868bc-cba8-4c2e-906b-e2e883160571" providerId="ADAL" clId="{F2D97899-445B-4763-BA8D-94C073B574CA}" dt="2022-04-12T14:08:55.737" v="1044" actId="700"/>
          <ac:spMkLst>
            <pc:docMk/>
            <pc:sldMk cId="1701488616" sldId="443"/>
            <ac:spMk id="34" creationId="{241E8446-7CDA-43A1-BEAE-E56F9B9B41EB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35" creationId="{A4D1017F-71B6-4F33-A4A9-3452F713E94B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36" creationId="{E25404FB-7229-4BD8-B30A-ACB24AC0823F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37" creationId="{56E1D384-6E95-4EB9-B3DA-91AC7A53D374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38" creationId="{F23CA6CE-BF1C-449D-9F18-525A22C2664D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39" creationId="{07F6FC99-171F-4E85-98D3-62A734260565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40" creationId="{61ECB37E-829B-4E4D-9561-128A187AB615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41" creationId="{0BC1A7AE-2D64-4D13-89AD-97277604D246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42" creationId="{8360AF00-AC9C-4E33-9B55-D36C907BD908}"/>
          </ac:spMkLst>
        </pc:spChg>
        <pc:spChg chg="add mod">
          <ac:chgData name="Tripathy, Aalap" userId="39c868bc-cba8-4c2e-906b-e2e883160571" providerId="ADAL" clId="{F2D97899-445B-4763-BA8D-94C073B574CA}" dt="2022-04-12T14:12:19.289" v="1125" actId="1076"/>
          <ac:spMkLst>
            <pc:docMk/>
            <pc:sldMk cId="1701488616" sldId="443"/>
            <ac:spMk id="43" creationId="{46DA2079-D417-423B-A944-4185DE51041D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44" creationId="{9AF0B543-C60D-47D2-8DB6-F79CE9153910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45" creationId="{4F070D99-64CC-4E2B-BCEF-3C14605FE6CA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46" creationId="{3E70D4A0-0D76-4E53-96F3-E6E50C260791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47" creationId="{BFF98D76-B4D8-4E42-8DA3-550DC5C46A0F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48" creationId="{D11848D4-E4E8-4C13-9F87-AD9539C0EF35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49" creationId="{1B6D381F-6FEE-421E-9EDC-B091C3CD4624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0" creationId="{2028C01B-3179-4056-91CA-EE2A45DC352D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1" creationId="{C82ABB27-9D12-4965-902C-7B5AB1AD3358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2" creationId="{9787C4E2-4524-426C-988F-8C112F42B5CA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3" creationId="{ED7D93F8-CD95-4584-A569-867AC94DB97E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4" creationId="{CAE4DD34-BE72-43A4-B04F-57B76C96A9A2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5" creationId="{B545198A-4423-42B1-8102-0FC9DF676EB8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6" creationId="{FD0F390C-E9CF-4951-ABAB-FFF944CBE9D5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7" creationId="{5E2B7AA8-5D1A-4C60-AB8B-24886238901E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8" creationId="{CD74A1EA-4C27-4CAA-B812-D6E156A2D11B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59" creationId="{AD9907C0-6A69-495F-B0D9-46DD90608421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60" creationId="{4C58B333-CDE5-4397-944D-B3D3DDF64C10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61" creationId="{C0B05160-7C8E-4783-844E-307DADDAF28F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62" creationId="{C3F548D5-0C91-4FB4-9511-5FFBE8EF9E7C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63" creationId="{97088DAF-BDFC-4D75-9713-A81A9F722BA5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64" creationId="{15EB171D-EDFD-47A3-945C-1C24C1A6CE32}"/>
          </ac:spMkLst>
        </pc:spChg>
        <pc:spChg chg="add mod">
          <ac:chgData name="Tripathy, Aalap" userId="39c868bc-cba8-4c2e-906b-e2e883160571" providerId="ADAL" clId="{F2D97899-445B-4763-BA8D-94C073B574CA}" dt="2022-04-12T14:10:27.349" v="1103" actId="1036"/>
          <ac:spMkLst>
            <pc:docMk/>
            <pc:sldMk cId="1701488616" sldId="443"/>
            <ac:spMk id="65" creationId="{AAC4BC58-7AEB-4B90-99B3-B39EA32BF304}"/>
          </ac:spMkLst>
        </pc:spChg>
        <pc:spChg chg="add mod ord">
          <ac:chgData name="Tripathy, Aalap" userId="39c868bc-cba8-4c2e-906b-e2e883160571" providerId="ADAL" clId="{F2D97899-445B-4763-BA8D-94C073B574CA}" dt="2022-05-05T15:32:19.748" v="3021" actId="20577"/>
          <ac:spMkLst>
            <pc:docMk/>
            <pc:sldMk cId="1701488616" sldId="443"/>
            <ac:spMk id="83" creationId="{FB8BA09D-4B5A-4025-87D3-B5A9687C712E}"/>
          </ac:spMkLst>
        </pc:spChg>
        <pc:spChg chg="add mod">
          <ac:chgData name="Tripathy, Aalap" userId="39c868bc-cba8-4c2e-906b-e2e883160571" providerId="ADAL" clId="{F2D97899-445B-4763-BA8D-94C073B574CA}" dt="2022-04-14T00:01:43.964" v="2953" actId="20577"/>
          <ac:spMkLst>
            <pc:docMk/>
            <pc:sldMk cId="1701488616" sldId="443"/>
            <ac:spMk id="90" creationId="{896FA54C-096D-413C-9549-2B59BC4D3972}"/>
          </ac:spMkLst>
        </pc:sp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19" creationId="{83BCB08E-EC39-4AA4-879E-82A1EF138FF2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20" creationId="{142EA3B9-0287-4386-8C33-E21910C66517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21" creationId="{D131A1D8-A116-42B0-BFD4-5600EF54191D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22" creationId="{0DD83092-0047-49DD-A978-9B6B2B552FC0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23" creationId="{2C67436B-0930-4EC2-B514-2700DE4812AD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24" creationId="{E868AA7E-84CF-4DAA-A526-60D24A564C07}"/>
          </ac:cxnSpMkLst>
        </pc:cxnChg>
        <pc:cxnChg chg="add mod">
          <ac:chgData name="Tripathy, Aalap" userId="39c868bc-cba8-4c2e-906b-e2e883160571" providerId="ADAL" clId="{F2D97899-445B-4763-BA8D-94C073B574CA}" dt="2022-04-13T18:11:26.545" v="2855" actId="1076"/>
          <ac:cxnSpMkLst>
            <pc:docMk/>
            <pc:sldMk cId="1701488616" sldId="443"/>
            <ac:cxnSpMk id="66" creationId="{49B98B61-7C21-4B9C-9BA9-71ABABE63F27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67" creationId="{D2C95DBD-F548-4BD0-B262-190B98116168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68" creationId="{BED5C267-84A8-4F67-883B-B2452291E272}"/>
          </ac:cxnSpMkLst>
        </pc:cxnChg>
        <pc:cxnChg chg="add mod">
          <ac:chgData name="Tripathy, Aalap" userId="39c868bc-cba8-4c2e-906b-e2e883160571" providerId="ADAL" clId="{F2D97899-445B-4763-BA8D-94C073B574CA}" dt="2022-04-14T00:03:17.206" v="2966" actId="208"/>
          <ac:cxnSpMkLst>
            <pc:docMk/>
            <pc:sldMk cId="1701488616" sldId="443"/>
            <ac:cxnSpMk id="69" creationId="{6FACDE9A-242B-4D4E-9ACF-72D2E7D439BB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71" creationId="{AE50F92B-18B6-4972-906D-061C406525C5}"/>
          </ac:cxnSpMkLst>
        </pc:cxnChg>
        <pc:cxnChg chg="add mod">
          <ac:chgData name="Tripathy, Aalap" userId="39c868bc-cba8-4c2e-906b-e2e883160571" providerId="ADAL" clId="{F2D97899-445B-4763-BA8D-94C073B574CA}" dt="2022-04-14T00:03:19.954" v="2967" actId="108"/>
          <ac:cxnSpMkLst>
            <pc:docMk/>
            <pc:sldMk cId="1701488616" sldId="443"/>
            <ac:cxnSpMk id="73" creationId="{E33D4990-E751-4CC3-8E82-9CD9376F05A4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74" creationId="{388E99A0-AAF7-42F7-9DA9-94790BA244EF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77" creationId="{E0EE233B-E3E2-4DBB-922F-CAAF8EF69404}"/>
          </ac:cxnSpMkLst>
        </pc:cxnChg>
        <pc:cxnChg chg="add mod">
          <ac:chgData name="Tripathy, Aalap" userId="39c868bc-cba8-4c2e-906b-e2e883160571" providerId="ADAL" clId="{F2D97899-445B-4763-BA8D-94C073B574CA}" dt="2022-04-13T18:15:36.956" v="2905" actId="14100"/>
          <ac:cxnSpMkLst>
            <pc:docMk/>
            <pc:sldMk cId="1701488616" sldId="443"/>
            <ac:cxnSpMk id="78" creationId="{E493311F-5AC5-467D-9958-DDBF3B293AA6}"/>
          </ac:cxnSpMkLst>
        </pc:cxnChg>
        <pc:cxnChg chg="add mod">
          <ac:chgData name="Tripathy, Aalap" userId="39c868bc-cba8-4c2e-906b-e2e883160571" providerId="ADAL" clId="{F2D97899-445B-4763-BA8D-94C073B574CA}" dt="2022-04-12T14:10:27.349" v="1103" actId="1036"/>
          <ac:cxnSpMkLst>
            <pc:docMk/>
            <pc:sldMk cId="1701488616" sldId="443"/>
            <ac:cxnSpMk id="80" creationId="{5DD3ACE3-B963-4C20-963B-2230950BACC1}"/>
          </ac:cxnSpMkLst>
        </pc:cxnChg>
        <pc:cxnChg chg="add mod">
          <ac:chgData name="Tripathy, Aalap" userId="39c868bc-cba8-4c2e-906b-e2e883160571" providerId="ADAL" clId="{F2D97899-445B-4763-BA8D-94C073B574CA}" dt="2022-04-14T00:03:44.460" v="2974" actId="14100"/>
          <ac:cxnSpMkLst>
            <pc:docMk/>
            <pc:sldMk cId="1701488616" sldId="443"/>
            <ac:cxnSpMk id="81" creationId="{3628F462-AB3F-4586-B707-CDD8A3AF7ABD}"/>
          </ac:cxnSpMkLst>
        </pc:cxnChg>
        <pc:cxnChg chg="add mod">
          <ac:chgData name="Tripathy, Aalap" userId="39c868bc-cba8-4c2e-906b-e2e883160571" providerId="ADAL" clId="{F2D97899-445B-4763-BA8D-94C073B574CA}" dt="2022-04-13T18:15:55.738" v="2913" actId="14100"/>
          <ac:cxnSpMkLst>
            <pc:docMk/>
            <pc:sldMk cId="1701488616" sldId="443"/>
            <ac:cxnSpMk id="84" creationId="{A17F4735-A197-451E-A930-BEBE6A1A3CE7}"/>
          </ac:cxnSpMkLst>
        </pc:cxnChg>
        <pc:cxnChg chg="add mod">
          <ac:chgData name="Tripathy, Aalap" userId="39c868bc-cba8-4c2e-906b-e2e883160571" providerId="ADAL" clId="{F2D97899-445B-4763-BA8D-94C073B574CA}" dt="2022-04-12T14:13:11.281" v="1132" actId="14100"/>
          <ac:cxnSpMkLst>
            <pc:docMk/>
            <pc:sldMk cId="1701488616" sldId="443"/>
            <ac:cxnSpMk id="85" creationId="{80F1975B-5BE4-4BB3-9F9B-571655679204}"/>
          </ac:cxnSpMkLst>
        </pc:cxnChg>
        <pc:cxnChg chg="add mod">
          <ac:chgData name="Tripathy, Aalap" userId="39c868bc-cba8-4c2e-906b-e2e883160571" providerId="ADAL" clId="{F2D97899-445B-4763-BA8D-94C073B574CA}" dt="2022-04-14T00:03:26.032" v="2969" actId="108"/>
          <ac:cxnSpMkLst>
            <pc:docMk/>
            <pc:sldMk cId="1701488616" sldId="443"/>
            <ac:cxnSpMk id="86" creationId="{0A9A21D9-A292-4674-BFC9-E7EF36EC38FE}"/>
          </ac:cxnSpMkLst>
        </pc:cxnChg>
        <pc:cxnChg chg="add mod">
          <ac:chgData name="Tripathy, Aalap" userId="39c868bc-cba8-4c2e-906b-e2e883160571" providerId="ADAL" clId="{F2D97899-445B-4763-BA8D-94C073B574CA}" dt="2022-04-14T00:03:23.666" v="2968" actId="108"/>
          <ac:cxnSpMkLst>
            <pc:docMk/>
            <pc:sldMk cId="1701488616" sldId="443"/>
            <ac:cxnSpMk id="96" creationId="{864CEF09-AFE0-4DA5-8A31-36AE6C6EA55C}"/>
          </ac:cxnSpMkLst>
        </pc:cxnChg>
        <pc:cxnChg chg="add mod">
          <ac:chgData name="Tripathy, Aalap" userId="39c868bc-cba8-4c2e-906b-e2e883160571" providerId="ADAL" clId="{F2D97899-445B-4763-BA8D-94C073B574CA}" dt="2022-04-14T00:03:31.003" v="2971" actId="14100"/>
          <ac:cxnSpMkLst>
            <pc:docMk/>
            <pc:sldMk cId="1701488616" sldId="443"/>
            <ac:cxnSpMk id="102" creationId="{FCE885FD-33EE-4032-A9D3-763A203B6F3F}"/>
          </ac:cxnSpMkLst>
        </pc:cxnChg>
      </pc:sldChg>
    </pc:docChg>
  </pc:docChgLst>
  <pc:docChgLst>
    <pc:chgData name="K, Annmary Justine" userId="S::annmary.roy@hpe.com::102c2afa-e166-4c63-84cb-a60296cf5dff" providerId="AD" clId="Web-{67A326C6-7EAD-4B49-AC35-9C14BD8404A4}"/>
    <pc:docChg chg="modSld">
      <pc:chgData name="K, Annmary Justine" userId="S::annmary.roy@hpe.com::102c2afa-e166-4c63-84cb-a60296cf5dff" providerId="AD" clId="Web-{67A326C6-7EAD-4B49-AC35-9C14BD8404A4}" dt="2022-06-23T09:27:55.935" v="41" actId="14100"/>
      <pc:docMkLst>
        <pc:docMk/>
      </pc:docMkLst>
      <pc:sldChg chg="modSp">
        <pc:chgData name="K, Annmary Justine" userId="S::annmary.roy@hpe.com::102c2afa-e166-4c63-84cb-a60296cf5dff" providerId="AD" clId="Web-{67A326C6-7EAD-4B49-AC35-9C14BD8404A4}" dt="2022-06-23T09:27:55.935" v="41" actId="14100"/>
        <pc:sldMkLst>
          <pc:docMk/>
          <pc:sldMk cId="859201246" sldId="414"/>
        </pc:sldMkLst>
        <pc:spChg chg="mod">
          <ac:chgData name="K, Annmary Justine" userId="S::annmary.roy@hpe.com::102c2afa-e166-4c63-84cb-a60296cf5dff" providerId="AD" clId="Web-{67A326C6-7EAD-4B49-AC35-9C14BD8404A4}" dt="2022-06-23T09:27:55.935" v="41" actId="14100"/>
          <ac:spMkLst>
            <pc:docMk/>
            <pc:sldMk cId="859201246" sldId="414"/>
            <ac:spMk id="4" creationId="{00000000-0000-0000-0000-000000000000}"/>
          </ac:spMkLst>
        </pc:spChg>
      </pc:sldChg>
    </pc:docChg>
  </pc:docChgLst>
  <pc:docChgLst>
    <pc:chgData name="Serebryakov, Sergey" userId="2471faac-ad77-4806-94e9-63568be5cdf2" providerId="ADAL" clId="{C2CFD27A-D494-49FB-B9E0-214CC0DC35A2}"/>
    <pc:docChg chg="undo custSel addSld modSld">
      <pc:chgData name="Serebryakov, Sergey" userId="2471faac-ad77-4806-94e9-63568be5cdf2" providerId="ADAL" clId="{C2CFD27A-D494-49FB-B9E0-214CC0DC35A2}" dt="2022-06-24T00:28:53.273" v="1941" actId="27636"/>
      <pc:docMkLst>
        <pc:docMk/>
      </pc:docMkLst>
      <pc:sldChg chg="modSp mod">
        <pc:chgData name="Serebryakov, Sergey" userId="2471faac-ad77-4806-94e9-63568be5cdf2" providerId="ADAL" clId="{C2CFD27A-D494-49FB-B9E0-214CC0DC35A2}" dt="2022-06-24T00:28:53.256" v="1940" actId="27636"/>
        <pc:sldMkLst>
          <pc:docMk/>
          <pc:sldMk cId="3559409976" sldId="378"/>
        </pc:sldMkLst>
        <pc:spChg chg="mod">
          <ac:chgData name="Serebryakov, Sergey" userId="2471faac-ad77-4806-94e9-63568be5cdf2" providerId="ADAL" clId="{C2CFD27A-D494-49FB-B9E0-214CC0DC35A2}" dt="2022-06-24T00:28:53.256" v="1940" actId="27636"/>
          <ac:spMkLst>
            <pc:docMk/>
            <pc:sldMk cId="3559409976" sldId="378"/>
            <ac:spMk id="4" creationId="{00000000-0000-0000-0000-000000000000}"/>
          </ac:spMkLst>
        </pc:spChg>
      </pc:sldChg>
      <pc:sldChg chg="modSp mod">
        <pc:chgData name="Serebryakov, Sergey" userId="2471faac-ad77-4806-94e9-63568be5cdf2" providerId="ADAL" clId="{C2CFD27A-D494-49FB-B9E0-214CC0DC35A2}" dt="2022-06-24T00:28:53.273" v="1941" actId="27636"/>
        <pc:sldMkLst>
          <pc:docMk/>
          <pc:sldMk cId="2325463968" sldId="379"/>
        </pc:sldMkLst>
        <pc:spChg chg="mod">
          <ac:chgData name="Serebryakov, Sergey" userId="2471faac-ad77-4806-94e9-63568be5cdf2" providerId="ADAL" clId="{C2CFD27A-D494-49FB-B9E0-214CC0DC35A2}" dt="2022-06-24T00:28:53.273" v="1941" actId="27636"/>
          <ac:spMkLst>
            <pc:docMk/>
            <pc:sldMk cId="2325463968" sldId="379"/>
            <ac:spMk id="4" creationId="{00000000-0000-0000-0000-000000000000}"/>
          </ac:spMkLst>
        </pc:spChg>
      </pc:sldChg>
      <pc:sldChg chg="modSp mod">
        <pc:chgData name="Serebryakov, Sergey" userId="2471faac-ad77-4806-94e9-63568be5cdf2" providerId="ADAL" clId="{C2CFD27A-D494-49FB-B9E0-214CC0DC35A2}" dt="2022-06-24T00:28:53.214" v="1938" actId="27636"/>
        <pc:sldMkLst>
          <pc:docMk/>
          <pc:sldMk cId="859201246" sldId="414"/>
        </pc:sldMkLst>
        <pc:spChg chg="mod">
          <ac:chgData name="Serebryakov, Sergey" userId="2471faac-ad77-4806-94e9-63568be5cdf2" providerId="ADAL" clId="{C2CFD27A-D494-49FB-B9E0-214CC0DC35A2}" dt="2022-06-24T00:28:53.214" v="1938" actId="27636"/>
          <ac:spMkLst>
            <pc:docMk/>
            <pc:sldMk cId="859201246" sldId="414"/>
            <ac:spMk id="4" creationId="{00000000-0000-0000-0000-000000000000}"/>
          </ac:spMkLst>
        </pc:spChg>
      </pc:sldChg>
      <pc:sldChg chg="modSp mod">
        <pc:chgData name="Serebryakov, Sergey" userId="2471faac-ad77-4806-94e9-63568be5cdf2" providerId="ADAL" clId="{C2CFD27A-D494-49FB-B9E0-214CC0DC35A2}" dt="2022-06-24T00:28:53.252" v="1939" actId="27636"/>
        <pc:sldMkLst>
          <pc:docMk/>
          <pc:sldMk cId="1701488616" sldId="443"/>
        </pc:sldMkLst>
        <pc:spChg chg="mod">
          <ac:chgData name="Serebryakov, Sergey" userId="2471faac-ad77-4806-94e9-63568be5cdf2" providerId="ADAL" clId="{C2CFD27A-D494-49FB-B9E0-214CC0DC35A2}" dt="2022-06-24T00:28:53.252" v="1939" actId="27636"/>
          <ac:spMkLst>
            <pc:docMk/>
            <pc:sldMk cId="1701488616" sldId="443"/>
            <ac:spMk id="83" creationId="{FB8BA09D-4B5A-4025-87D3-B5A9687C712E}"/>
          </ac:spMkLst>
        </pc:spChg>
      </pc:sldChg>
      <pc:sldChg chg="addSp delSp modSp mod">
        <pc:chgData name="Serebryakov, Sergey" userId="2471faac-ad77-4806-94e9-63568be5cdf2" providerId="ADAL" clId="{C2CFD27A-D494-49FB-B9E0-214CC0DC35A2}" dt="2022-06-23T05:34:09.133" v="1537" actId="207"/>
        <pc:sldMkLst>
          <pc:docMk/>
          <pc:sldMk cId="1802580401" sldId="448"/>
        </pc:sldMkLst>
        <pc:spChg chg="mod">
          <ac:chgData name="Serebryakov, Sergey" userId="2471faac-ad77-4806-94e9-63568be5cdf2" providerId="ADAL" clId="{C2CFD27A-D494-49FB-B9E0-214CC0DC35A2}" dt="2022-06-23T04:51:01.954" v="337" actId="20577"/>
          <ac:spMkLst>
            <pc:docMk/>
            <pc:sldMk cId="1802580401" sldId="448"/>
            <ac:spMk id="2" creationId="{00000000-0000-0000-0000-000000000000}"/>
          </ac:spMkLst>
        </pc:spChg>
        <pc:spChg chg="del">
          <ac:chgData name="Serebryakov, Sergey" userId="2471faac-ad77-4806-94e9-63568be5cdf2" providerId="ADAL" clId="{C2CFD27A-D494-49FB-B9E0-214CC0DC35A2}" dt="2022-06-23T04:44:43.497" v="120" actId="478"/>
          <ac:spMkLst>
            <pc:docMk/>
            <pc:sldMk cId="1802580401" sldId="448"/>
            <ac:spMk id="3" creationId="{00000000-0000-0000-0000-000000000000}"/>
          </ac:spMkLst>
        </pc:spChg>
        <pc:spChg chg="add del mod">
          <ac:chgData name="Serebryakov, Sergey" userId="2471faac-ad77-4806-94e9-63568be5cdf2" providerId="ADAL" clId="{C2CFD27A-D494-49FB-B9E0-214CC0DC35A2}" dt="2022-06-23T04:44:59.685" v="123" actId="478"/>
          <ac:spMkLst>
            <pc:docMk/>
            <pc:sldMk cId="1802580401" sldId="448"/>
            <ac:spMk id="5" creationId="{5B4F6985-611C-472B-8226-8DE4DEA22699}"/>
          </ac:spMkLst>
        </pc:spChg>
        <pc:spChg chg="add mod">
          <ac:chgData name="Serebryakov, Sergey" userId="2471faac-ad77-4806-94e9-63568be5cdf2" providerId="ADAL" clId="{C2CFD27A-D494-49FB-B9E0-214CC0DC35A2}" dt="2022-06-23T05:32:38.244" v="1474" actId="14100"/>
          <ac:spMkLst>
            <pc:docMk/>
            <pc:sldMk cId="1802580401" sldId="448"/>
            <ac:spMk id="6" creationId="{A06BF67C-BBF6-4CF8-88CE-0277A8F216CC}"/>
          </ac:spMkLst>
        </pc:spChg>
        <pc:spChg chg="add mod">
          <ac:chgData name="Serebryakov, Sergey" userId="2471faac-ad77-4806-94e9-63568be5cdf2" providerId="ADAL" clId="{C2CFD27A-D494-49FB-B9E0-214CC0DC35A2}" dt="2022-06-23T04:50:48.083" v="301" actId="1076"/>
          <ac:spMkLst>
            <pc:docMk/>
            <pc:sldMk cId="1802580401" sldId="448"/>
            <ac:spMk id="7" creationId="{8DE6A70C-800A-4E8A-BEA4-D3BA403244E8}"/>
          </ac:spMkLst>
        </pc:spChg>
        <pc:spChg chg="add mod">
          <ac:chgData name="Serebryakov, Sergey" userId="2471faac-ad77-4806-94e9-63568be5cdf2" providerId="ADAL" clId="{C2CFD27A-D494-49FB-B9E0-214CC0DC35A2}" dt="2022-06-23T05:33:04.771" v="1487" actId="1076"/>
          <ac:spMkLst>
            <pc:docMk/>
            <pc:sldMk cId="1802580401" sldId="448"/>
            <ac:spMk id="8" creationId="{853F4748-F566-480F-989A-9286DBCD73A1}"/>
          </ac:spMkLst>
        </pc:spChg>
        <pc:spChg chg="add mod">
          <ac:chgData name="Serebryakov, Sergey" userId="2471faac-ad77-4806-94e9-63568be5cdf2" providerId="ADAL" clId="{C2CFD27A-D494-49FB-B9E0-214CC0DC35A2}" dt="2022-06-23T05:33:02.234" v="1486" actId="1076"/>
          <ac:spMkLst>
            <pc:docMk/>
            <pc:sldMk cId="1802580401" sldId="448"/>
            <ac:spMk id="9" creationId="{4B69CA13-9843-4E03-AD9C-D5A057C8426D}"/>
          </ac:spMkLst>
        </pc:spChg>
        <pc:spChg chg="add mod ord">
          <ac:chgData name="Serebryakov, Sergey" userId="2471faac-ad77-4806-94e9-63568be5cdf2" providerId="ADAL" clId="{C2CFD27A-D494-49FB-B9E0-214CC0DC35A2}" dt="2022-06-23T05:34:09.133" v="1537" actId="207"/>
          <ac:spMkLst>
            <pc:docMk/>
            <pc:sldMk cId="1802580401" sldId="448"/>
            <ac:spMk id="44" creationId="{F96F0023-9996-49A4-8757-785090B5B01C}"/>
          </ac:spMkLst>
        </pc:spChg>
        <pc:spChg chg="add del mod">
          <ac:chgData name="Serebryakov, Sergey" userId="2471faac-ad77-4806-94e9-63568be5cdf2" providerId="ADAL" clId="{C2CFD27A-D494-49FB-B9E0-214CC0DC35A2}" dt="2022-06-23T04:49:25.264" v="272" actId="478"/>
          <ac:spMkLst>
            <pc:docMk/>
            <pc:sldMk cId="1802580401" sldId="448"/>
            <ac:spMk id="45" creationId="{6D3519D2-343E-449A-935C-9B4DBAB76C07}"/>
          </ac:spMkLst>
        </pc:spChg>
        <pc:spChg chg="add mod ord">
          <ac:chgData name="Serebryakov, Sergey" userId="2471faac-ad77-4806-94e9-63568be5cdf2" providerId="ADAL" clId="{C2CFD27A-D494-49FB-B9E0-214CC0DC35A2}" dt="2022-06-23T05:34:09.133" v="1537" actId="207"/>
          <ac:spMkLst>
            <pc:docMk/>
            <pc:sldMk cId="1802580401" sldId="448"/>
            <ac:spMk id="46" creationId="{C2C49D49-840E-445A-B5A9-15F14E8CE707}"/>
          </ac:spMkLst>
        </pc:spChg>
        <pc:spChg chg="add mod">
          <ac:chgData name="Serebryakov, Sergey" userId="2471faac-ad77-4806-94e9-63568be5cdf2" providerId="ADAL" clId="{C2CFD27A-D494-49FB-B9E0-214CC0DC35A2}" dt="2022-06-23T05:32:49.111" v="1478" actId="1076"/>
          <ac:spMkLst>
            <pc:docMk/>
            <pc:sldMk cId="1802580401" sldId="448"/>
            <ac:spMk id="52" creationId="{009AD91F-CC58-4F8B-824C-10C6F7F6AEEA}"/>
          </ac:spMkLst>
        </pc:spChg>
        <pc:cxnChg chg="add mod">
          <ac:chgData name="Serebryakov, Sergey" userId="2471faac-ad77-4806-94e9-63568be5cdf2" providerId="ADAL" clId="{C2CFD27A-D494-49FB-B9E0-214CC0DC35A2}" dt="2022-06-23T05:33:04.771" v="1487" actId="1076"/>
          <ac:cxnSpMkLst>
            <pc:docMk/>
            <pc:sldMk cId="1802580401" sldId="448"/>
            <ac:cxnSpMk id="10" creationId="{394FFE60-2718-40AC-9E6B-C15399DF2314}"/>
          </ac:cxnSpMkLst>
        </pc:cxnChg>
        <pc:cxnChg chg="add mod">
          <ac:chgData name="Serebryakov, Sergey" userId="2471faac-ad77-4806-94e9-63568be5cdf2" providerId="ADAL" clId="{C2CFD27A-D494-49FB-B9E0-214CC0DC35A2}" dt="2022-06-23T05:33:02.234" v="1486" actId="1076"/>
          <ac:cxnSpMkLst>
            <pc:docMk/>
            <pc:sldMk cId="1802580401" sldId="448"/>
            <ac:cxnSpMk id="11" creationId="{9311B961-3A35-4ADF-B0A0-8F7EDA9115E9}"/>
          </ac:cxnSpMkLst>
        </pc:cxnChg>
        <pc:cxnChg chg="add mod">
          <ac:chgData name="Serebryakov, Sergey" userId="2471faac-ad77-4806-94e9-63568be5cdf2" providerId="ADAL" clId="{C2CFD27A-D494-49FB-B9E0-214CC0DC35A2}" dt="2022-06-23T05:32:38.244" v="1474" actId="14100"/>
          <ac:cxnSpMkLst>
            <pc:docMk/>
            <pc:sldMk cId="1802580401" sldId="448"/>
            <ac:cxnSpMk id="12" creationId="{1E4A781B-47F6-4C00-8290-DCE33DF11F8C}"/>
          </ac:cxnSpMkLst>
        </pc:cxnChg>
        <pc:cxnChg chg="add mod">
          <ac:chgData name="Serebryakov, Sergey" userId="2471faac-ad77-4806-94e9-63568be5cdf2" providerId="ADAL" clId="{C2CFD27A-D494-49FB-B9E0-214CC0DC35A2}" dt="2022-06-23T05:32:49.111" v="1478" actId="1076"/>
          <ac:cxnSpMkLst>
            <pc:docMk/>
            <pc:sldMk cId="1802580401" sldId="448"/>
            <ac:cxnSpMk id="59" creationId="{8D8BAFE1-EAFE-451D-876D-21C36C29CF74}"/>
          </ac:cxnSpMkLst>
        </pc:cxnChg>
      </pc:sldChg>
      <pc:sldChg chg="modSp add mod">
        <pc:chgData name="Serebryakov, Sergey" userId="2471faac-ad77-4806-94e9-63568be5cdf2" providerId="ADAL" clId="{C2CFD27A-D494-49FB-B9E0-214CC0DC35A2}" dt="2022-06-23T04:43:52.645" v="119" actId="20577"/>
        <pc:sldMkLst>
          <pc:docMk/>
          <pc:sldMk cId="3497012517" sldId="451"/>
        </pc:sldMkLst>
        <pc:spChg chg="mod">
          <ac:chgData name="Serebryakov, Sergey" userId="2471faac-ad77-4806-94e9-63568be5cdf2" providerId="ADAL" clId="{C2CFD27A-D494-49FB-B9E0-214CC0DC35A2}" dt="2022-06-23T04:43:52.645" v="119" actId="20577"/>
          <ac:spMkLst>
            <pc:docMk/>
            <pc:sldMk cId="3497012517" sldId="451"/>
            <ac:spMk id="2" creationId="{00000000-0000-0000-0000-000000000000}"/>
          </ac:spMkLst>
        </pc:spChg>
      </pc:sldChg>
      <pc:sldChg chg="addSp delSp modSp add mod">
        <pc:chgData name="Serebryakov, Sergey" userId="2471faac-ad77-4806-94e9-63568be5cdf2" providerId="ADAL" clId="{C2CFD27A-D494-49FB-B9E0-214CC0DC35A2}" dt="2022-06-23T05:27:46.782" v="1315" actId="20577"/>
        <pc:sldMkLst>
          <pc:docMk/>
          <pc:sldMk cId="197186281" sldId="452"/>
        </pc:sldMkLst>
        <pc:spChg chg="mod">
          <ac:chgData name="Serebryakov, Sergey" userId="2471faac-ad77-4806-94e9-63568be5cdf2" providerId="ADAL" clId="{C2CFD27A-D494-49FB-B9E0-214CC0DC35A2}" dt="2022-06-23T05:27:46.782" v="1315" actId="20577"/>
          <ac:spMkLst>
            <pc:docMk/>
            <pc:sldMk cId="197186281" sldId="452"/>
            <ac:spMk id="2" creationId="{00000000-0000-0000-0000-000000000000}"/>
          </ac:spMkLst>
        </pc:spChg>
        <pc:spChg chg="mod">
          <ac:chgData name="Serebryakov, Sergey" userId="2471faac-ad77-4806-94e9-63568be5cdf2" providerId="ADAL" clId="{C2CFD27A-D494-49FB-B9E0-214CC0DC35A2}" dt="2022-06-23T05:05:35.724" v="570" actId="14100"/>
          <ac:spMkLst>
            <pc:docMk/>
            <pc:sldMk cId="197186281" sldId="452"/>
            <ac:spMk id="3" creationId="{00000000-0000-0000-0000-000000000000}"/>
          </ac:spMkLst>
        </pc:spChg>
        <pc:spChg chg="add del mod">
          <ac:chgData name="Serebryakov, Sergey" userId="2471faac-ad77-4806-94e9-63568be5cdf2" providerId="ADAL" clId="{C2CFD27A-D494-49FB-B9E0-214CC0DC35A2}" dt="2022-06-23T04:59:11.006" v="399" actId="478"/>
          <ac:spMkLst>
            <pc:docMk/>
            <pc:sldMk cId="197186281" sldId="452"/>
            <ac:spMk id="8" creationId="{5F141ECA-EB07-4DF2-B7E4-3F3B4CF4CFE0}"/>
          </ac:spMkLst>
        </pc:spChg>
        <pc:spChg chg="add mod">
          <ac:chgData name="Serebryakov, Sergey" userId="2471faac-ad77-4806-94e9-63568be5cdf2" providerId="ADAL" clId="{C2CFD27A-D494-49FB-B9E0-214CC0DC35A2}" dt="2022-06-23T05:02:34.837" v="514" actId="1035"/>
          <ac:spMkLst>
            <pc:docMk/>
            <pc:sldMk cId="197186281" sldId="452"/>
            <ac:spMk id="9" creationId="{F517FAAB-ABDD-4468-A7E2-8140095A2719}"/>
          </ac:spMkLst>
        </pc:spChg>
        <pc:spChg chg="add mod">
          <ac:chgData name="Serebryakov, Sergey" userId="2471faac-ad77-4806-94e9-63568be5cdf2" providerId="ADAL" clId="{C2CFD27A-D494-49FB-B9E0-214CC0DC35A2}" dt="2022-06-23T05:02:34.837" v="514" actId="1035"/>
          <ac:spMkLst>
            <pc:docMk/>
            <pc:sldMk cId="197186281" sldId="452"/>
            <ac:spMk id="10" creationId="{CE2AB489-8EC5-4148-A382-DE2205F84A2E}"/>
          </ac:spMkLst>
        </pc:spChg>
        <pc:spChg chg="add mod">
          <ac:chgData name="Serebryakov, Sergey" userId="2471faac-ad77-4806-94e9-63568be5cdf2" providerId="ADAL" clId="{C2CFD27A-D494-49FB-B9E0-214CC0DC35A2}" dt="2022-06-23T05:04:16.673" v="541" actId="14100"/>
          <ac:spMkLst>
            <pc:docMk/>
            <pc:sldMk cId="197186281" sldId="452"/>
            <ac:spMk id="11" creationId="{30F368C4-1932-4375-AE25-20A891DF6A23}"/>
          </ac:spMkLst>
        </pc:spChg>
        <pc:spChg chg="add mod">
          <ac:chgData name="Serebryakov, Sergey" userId="2471faac-ad77-4806-94e9-63568be5cdf2" providerId="ADAL" clId="{C2CFD27A-D494-49FB-B9E0-214CC0DC35A2}" dt="2022-06-23T05:04:16.673" v="541" actId="14100"/>
          <ac:spMkLst>
            <pc:docMk/>
            <pc:sldMk cId="197186281" sldId="452"/>
            <ac:spMk id="12" creationId="{E10211BB-59BC-4321-8216-75B3E633DB1C}"/>
          </ac:spMkLst>
        </pc:spChg>
        <pc:spChg chg="add mod">
          <ac:chgData name="Serebryakov, Sergey" userId="2471faac-ad77-4806-94e9-63568be5cdf2" providerId="ADAL" clId="{C2CFD27A-D494-49FB-B9E0-214CC0DC35A2}" dt="2022-06-23T05:25:53.488" v="1255" actId="14100"/>
          <ac:spMkLst>
            <pc:docMk/>
            <pc:sldMk cId="197186281" sldId="452"/>
            <ac:spMk id="26" creationId="{59371D76-1629-4EB3-B401-A7EBB5747677}"/>
          </ac:spMkLst>
        </pc:spChg>
        <pc:spChg chg="add del mod">
          <ac:chgData name="Serebryakov, Sergey" userId="2471faac-ad77-4806-94e9-63568be5cdf2" providerId="ADAL" clId="{C2CFD27A-D494-49FB-B9E0-214CC0DC35A2}" dt="2022-06-23T05:06:06.574" v="611" actId="478"/>
          <ac:spMkLst>
            <pc:docMk/>
            <pc:sldMk cId="197186281" sldId="452"/>
            <ac:spMk id="28" creationId="{D131D80B-F6B7-4A59-BF90-98A900AD3365}"/>
          </ac:spMkLst>
        </pc:spChg>
        <pc:spChg chg="add mod">
          <ac:chgData name="Serebryakov, Sergey" userId="2471faac-ad77-4806-94e9-63568be5cdf2" providerId="ADAL" clId="{C2CFD27A-D494-49FB-B9E0-214CC0DC35A2}" dt="2022-06-23T05:25:53.488" v="1255" actId="14100"/>
          <ac:spMkLst>
            <pc:docMk/>
            <pc:sldMk cId="197186281" sldId="452"/>
            <ac:spMk id="29" creationId="{63D47E54-BDF8-47EE-A4E9-7E2AFA74FC37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30" creationId="{EFD32B2A-0C6B-4AFC-8BF6-2BC977F23E15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31" creationId="{A312FBD4-DC98-4064-A473-D1AD84DEE93F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32" creationId="{68481A42-A0D4-4B23-A23E-DD11191FC6D6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33" creationId="{566DBE0F-A673-46D4-AA65-AD3F06A06CAB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34" creationId="{73458B20-E4AA-4507-83F9-49E5BC5C495D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35" creationId="{BDBFFC93-A863-4954-9C60-44D2AD66FF88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39" creationId="{F40CA94F-9F06-4CD5-90A9-E4DD4F4AEC18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40" creationId="{DAAC47E5-B82B-4BA3-B9F5-60FF8D1D4F1E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41" creationId="{97852F95-DFC8-40C2-8418-812AA4E5CD05}"/>
          </ac:spMkLst>
        </pc:spChg>
        <pc:spChg chg="add del mod">
          <ac:chgData name="Serebryakov, Sergey" userId="2471faac-ad77-4806-94e9-63568be5cdf2" providerId="ADAL" clId="{C2CFD27A-D494-49FB-B9E0-214CC0DC35A2}" dt="2022-06-23T05:16:05.203" v="897" actId="478"/>
          <ac:spMkLst>
            <pc:docMk/>
            <pc:sldMk cId="197186281" sldId="452"/>
            <ac:spMk id="42" creationId="{EABFC36B-014E-4564-8E27-0C57527B88E8}"/>
          </ac:spMkLst>
        </pc:spChg>
        <pc:spChg chg="add mod">
          <ac:chgData name="Serebryakov, Sergey" userId="2471faac-ad77-4806-94e9-63568be5cdf2" providerId="ADAL" clId="{C2CFD27A-D494-49FB-B9E0-214CC0DC35A2}" dt="2022-06-23T05:15:05.954" v="892" actId="14100"/>
          <ac:spMkLst>
            <pc:docMk/>
            <pc:sldMk cId="197186281" sldId="452"/>
            <ac:spMk id="44" creationId="{764401F3-6E03-48F8-A911-E6CABEE9E615}"/>
          </ac:spMkLst>
        </pc:spChg>
        <pc:spChg chg="add mod">
          <ac:chgData name="Serebryakov, Sergey" userId="2471faac-ad77-4806-94e9-63568be5cdf2" providerId="ADAL" clId="{C2CFD27A-D494-49FB-B9E0-214CC0DC35A2}" dt="2022-06-23T05:15:17.629" v="896" actId="14100"/>
          <ac:spMkLst>
            <pc:docMk/>
            <pc:sldMk cId="197186281" sldId="452"/>
            <ac:spMk id="45" creationId="{7D120621-73F0-4A07-8945-B0DCFF351C77}"/>
          </ac:spMkLst>
        </pc:spChg>
        <pc:spChg chg="add mod">
          <ac:chgData name="Serebryakov, Sergey" userId="2471faac-ad77-4806-94e9-63568be5cdf2" providerId="ADAL" clId="{C2CFD27A-D494-49FB-B9E0-214CC0DC35A2}" dt="2022-06-23T05:26:16.127" v="1282" actId="20577"/>
          <ac:spMkLst>
            <pc:docMk/>
            <pc:sldMk cId="197186281" sldId="452"/>
            <ac:spMk id="58" creationId="{69E4AFEC-AAAE-438F-96E4-436FA2CD4154}"/>
          </ac:spMkLst>
        </pc:spChg>
        <pc:spChg chg="add mod">
          <ac:chgData name="Serebryakov, Sergey" userId="2471faac-ad77-4806-94e9-63568be5cdf2" providerId="ADAL" clId="{C2CFD27A-D494-49FB-B9E0-214CC0DC35A2}" dt="2022-06-23T05:26:21.717" v="1287" actId="20577"/>
          <ac:spMkLst>
            <pc:docMk/>
            <pc:sldMk cId="197186281" sldId="452"/>
            <ac:spMk id="59" creationId="{DFAF9CCD-02E6-4D15-BAF7-079CBA5280F2}"/>
          </ac:spMkLst>
        </pc:spChg>
        <pc:spChg chg="add mod">
          <ac:chgData name="Serebryakov, Sergey" userId="2471faac-ad77-4806-94e9-63568be5cdf2" providerId="ADAL" clId="{C2CFD27A-D494-49FB-B9E0-214CC0DC35A2}" dt="2022-06-23T05:26:28.998" v="1293" actId="20577"/>
          <ac:spMkLst>
            <pc:docMk/>
            <pc:sldMk cId="197186281" sldId="452"/>
            <ac:spMk id="60" creationId="{5BB5ACA2-2627-437D-9824-A6E65FA06A9D}"/>
          </ac:spMkLst>
        </pc:spChg>
        <pc:spChg chg="add mod">
          <ac:chgData name="Serebryakov, Sergey" userId="2471faac-ad77-4806-94e9-63568be5cdf2" providerId="ADAL" clId="{C2CFD27A-D494-49FB-B9E0-214CC0DC35A2}" dt="2022-06-23T05:25:13.906" v="1245" actId="14100"/>
          <ac:spMkLst>
            <pc:docMk/>
            <pc:sldMk cId="197186281" sldId="452"/>
            <ac:spMk id="61" creationId="{4D61BB97-CFED-4FA3-BB8D-8735EDD66F0D}"/>
          </ac:spMkLst>
        </pc:spChg>
        <pc:spChg chg="add mod">
          <ac:chgData name="Serebryakov, Sergey" userId="2471faac-ad77-4806-94e9-63568be5cdf2" providerId="ADAL" clId="{C2CFD27A-D494-49FB-B9E0-214CC0DC35A2}" dt="2022-06-23T05:25:13.906" v="1245" actId="14100"/>
          <ac:spMkLst>
            <pc:docMk/>
            <pc:sldMk cId="197186281" sldId="452"/>
            <ac:spMk id="62" creationId="{05CE2112-B352-4BBA-812A-C50C46F5CE5A}"/>
          </ac:spMkLst>
        </pc:spChg>
        <pc:spChg chg="add mod">
          <ac:chgData name="Serebryakov, Sergey" userId="2471faac-ad77-4806-94e9-63568be5cdf2" providerId="ADAL" clId="{C2CFD27A-D494-49FB-B9E0-214CC0DC35A2}" dt="2022-06-23T05:25:13.906" v="1245" actId="14100"/>
          <ac:spMkLst>
            <pc:docMk/>
            <pc:sldMk cId="197186281" sldId="452"/>
            <ac:spMk id="63" creationId="{62854FF0-1810-4061-A109-4D08F73BE0E9}"/>
          </ac:spMkLst>
        </pc:spChg>
        <pc:picChg chg="add del mod">
          <ac:chgData name="Serebryakov, Sergey" userId="2471faac-ad77-4806-94e9-63568be5cdf2" providerId="ADAL" clId="{C2CFD27A-D494-49FB-B9E0-214CC0DC35A2}" dt="2022-06-23T04:57:16.816" v="381" actId="478"/>
          <ac:picMkLst>
            <pc:docMk/>
            <pc:sldMk cId="197186281" sldId="452"/>
            <ac:picMk id="5" creationId="{205191DD-AF68-4F2B-B9B3-8CA7835489E3}"/>
          </ac:picMkLst>
        </pc:picChg>
        <pc:picChg chg="add mod">
          <ac:chgData name="Serebryakov, Sergey" userId="2471faac-ad77-4806-94e9-63568be5cdf2" providerId="ADAL" clId="{C2CFD27A-D494-49FB-B9E0-214CC0DC35A2}" dt="2022-06-23T05:01:34.722" v="440" actId="1076"/>
          <ac:picMkLst>
            <pc:docMk/>
            <pc:sldMk cId="197186281" sldId="452"/>
            <ac:picMk id="6" creationId="{BE3D7209-EE04-4C65-AF10-4F5857CDE954}"/>
          </ac:picMkLst>
        </pc:picChg>
        <pc:picChg chg="add mod">
          <ac:chgData name="Serebryakov, Sergey" userId="2471faac-ad77-4806-94e9-63568be5cdf2" providerId="ADAL" clId="{C2CFD27A-D494-49FB-B9E0-214CC0DC35A2}" dt="2022-06-23T04:59:36.862" v="405" actId="1076"/>
          <ac:picMkLst>
            <pc:docMk/>
            <pc:sldMk cId="197186281" sldId="452"/>
            <ac:picMk id="7" creationId="{1E3472C2-B4C0-49CE-A263-70F001A97FD5}"/>
          </ac:picMkLst>
        </pc:picChg>
        <pc:picChg chg="add del mod">
          <ac:chgData name="Serebryakov, Sergey" userId="2471faac-ad77-4806-94e9-63568be5cdf2" providerId="ADAL" clId="{C2CFD27A-D494-49FB-B9E0-214CC0DC35A2}" dt="2022-06-23T05:17:11.479" v="918" actId="478"/>
          <ac:picMkLst>
            <pc:docMk/>
            <pc:sldMk cId="197186281" sldId="452"/>
            <ac:picMk id="47" creationId="{6CBA80E0-F27A-4F3D-98A3-13053BF57C7A}"/>
          </ac:picMkLst>
        </pc:picChg>
        <pc:picChg chg="add del mod">
          <ac:chgData name="Serebryakov, Sergey" userId="2471faac-ad77-4806-94e9-63568be5cdf2" providerId="ADAL" clId="{C2CFD27A-D494-49FB-B9E0-214CC0DC35A2}" dt="2022-06-23T05:17:53.384" v="924" actId="478"/>
          <ac:picMkLst>
            <pc:docMk/>
            <pc:sldMk cId="197186281" sldId="452"/>
            <ac:picMk id="49" creationId="{480C1EBB-B7EE-4CB3-932A-A76EE329F0E0}"/>
          </ac:picMkLst>
        </pc:picChg>
        <pc:picChg chg="add mod">
          <ac:chgData name="Serebryakov, Sergey" userId="2471faac-ad77-4806-94e9-63568be5cdf2" providerId="ADAL" clId="{C2CFD27A-D494-49FB-B9E0-214CC0DC35A2}" dt="2022-06-23T05:17:29.761" v="920" actId="1076"/>
          <ac:picMkLst>
            <pc:docMk/>
            <pc:sldMk cId="197186281" sldId="452"/>
            <ac:picMk id="51" creationId="{5B362B86-2504-4693-90F6-A04259710FD0}"/>
          </ac:picMkLst>
        </pc:picChg>
        <pc:picChg chg="add del mod">
          <ac:chgData name="Serebryakov, Sergey" userId="2471faac-ad77-4806-94e9-63568be5cdf2" providerId="ADAL" clId="{C2CFD27A-D494-49FB-B9E0-214CC0DC35A2}" dt="2022-06-23T05:17:54.532" v="925" actId="478"/>
          <ac:picMkLst>
            <pc:docMk/>
            <pc:sldMk cId="197186281" sldId="452"/>
            <ac:picMk id="53" creationId="{A243265D-D32A-4CFF-8379-BAE8A5DAA344}"/>
          </ac:picMkLst>
        </pc:picChg>
        <pc:picChg chg="add mod">
          <ac:chgData name="Serebryakov, Sergey" userId="2471faac-ad77-4806-94e9-63568be5cdf2" providerId="ADAL" clId="{C2CFD27A-D494-49FB-B9E0-214CC0DC35A2}" dt="2022-06-23T05:20:24.286" v="930" actId="1076"/>
          <ac:picMkLst>
            <pc:docMk/>
            <pc:sldMk cId="197186281" sldId="452"/>
            <ac:picMk id="55" creationId="{2836C5CE-336F-41B4-BF9E-F9FA0C625F74}"/>
          </ac:picMkLst>
        </pc:picChg>
        <pc:picChg chg="add mod">
          <ac:chgData name="Serebryakov, Sergey" userId="2471faac-ad77-4806-94e9-63568be5cdf2" providerId="ADAL" clId="{C2CFD27A-D494-49FB-B9E0-214CC0DC35A2}" dt="2022-06-23T05:24:14.075" v="1174" actId="1076"/>
          <ac:picMkLst>
            <pc:docMk/>
            <pc:sldMk cId="197186281" sldId="452"/>
            <ac:picMk id="57" creationId="{F7CFCC66-8A61-4261-B10E-81293F82FBDD}"/>
          </ac:picMkLst>
        </pc:picChg>
        <pc:cxnChg chg="add mod">
          <ac:chgData name="Serebryakov, Sergey" userId="2471faac-ad77-4806-94e9-63568be5cdf2" providerId="ADAL" clId="{C2CFD27A-D494-49FB-B9E0-214CC0DC35A2}" dt="2022-06-23T05:04:25.406" v="543" actId="14100"/>
          <ac:cxnSpMkLst>
            <pc:docMk/>
            <pc:sldMk cId="197186281" sldId="452"/>
            <ac:cxnSpMk id="14" creationId="{ED621C77-DE2A-4C81-8263-3B07F28A1A5A}"/>
          </ac:cxnSpMkLst>
        </pc:cxnChg>
        <pc:cxnChg chg="add mod">
          <ac:chgData name="Serebryakov, Sergey" userId="2471faac-ad77-4806-94e9-63568be5cdf2" providerId="ADAL" clId="{C2CFD27A-D494-49FB-B9E0-214CC0DC35A2}" dt="2022-06-23T05:04:28.089" v="544" actId="14100"/>
          <ac:cxnSpMkLst>
            <pc:docMk/>
            <pc:sldMk cId="197186281" sldId="452"/>
            <ac:cxnSpMk id="15" creationId="{5EBF7A2E-FAD8-4C08-9CFC-06DF8F5BCBCB}"/>
          </ac:cxnSpMkLst>
        </pc:cxnChg>
        <pc:cxnChg chg="add del mod">
          <ac:chgData name="Serebryakov, Sergey" userId="2471faac-ad77-4806-94e9-63568be5cdf2" providerId="ADAL" clId="{C2CFD27A-D494-49FB-B9E0-214CC0DC35A2}" dt="2022-06-23T05:16:05.203" v="897" actId="478"/>
          <ac:cxnSpMkLst>
            <pc:docMk/>
            <pc:sldMk cId="197186281" sldId="452"/>
            <ac:cxnSpMk id="37" creationId="{5E0D23C8-C1ED-4652-88F3-FFCF99A9665F}"/>
          </ac:cxnSpMkLst>
        </pc:cxnChg>
        <pc:cxnChg chg="add del mod">
          <ac:chgData name="Serebryakov, Sergey" userId="2471faac-ad77-4806-94e9-63568be5cdf2" providerId="ADAL" clId="{C2CFD27A-D494-49FB-B9E0-214CC0DC35A2}" dt="2022-06-23T05:16:05.203" v="897" actId="478"/>
          <ac:cxnSpMkLst>
            <pc:docMk/>
            <pc:sldMk cId="197186281" sldId="452"/>
            <ac:cxnSpMk id="43" creationId="{911DF117-08FE-43C4-9C41-D352DECDC7D2}"/>
          </ac:cxnSpMkLst>
        </pc:cxnChg>
        <pc:cxnChg chg="add mod">
          <ac:chgData name="Serebryakov, Sergey" userId="2471faac-ad77-4806-94e9-63568be5cdf2" providerId="ADAL" clId="{C2CFD27A-D494-49FB-B9E0-214CC0DC35A2}" dt="2022-06-23T05:25:21.254" v="1246" actId="14100"/>
          <ac:cxnSpMkLst>
            <pc:docMk/>
            <pc:sldMk cId="197186281" sldId="452"/>
            <ac:cxnSpMk id="64" creationId="{11C407D2-4AE8-4D56-A92C-1EED0CD0BA1B}"/>
          </ac:cxnSpMkLst>
        </pc:cxnChg>
        <pc:cxnChg chg="add mod">
          <ac:chgData name="Serebryakov, Sergey" userId="2471faac-ad77-4806-94e9-63568be5cdf2" providerId="ADAL" clId="{C2CFD27A-D494-49FB-B9E0-214CC0DC35A2}" dt="2022-06-23T05:25:26.758" v="1249" actId="14100"/>
          <ac:cxnSpMkLst>
            <pc:docMk/>
            <pc:sldMk cId="197186281" sldId="452"/>
            <ac:cxnSpMk id="68" creationId="{B0BF9FE4-4D06-4312-9C8F-D9E416DF5FF2}"/>
          </ac:cxnSpMkLst>
        </pc:cxnChg>
        <pc:cxnChg chg="add mod">
          <ac:chgData name="Serebryakov, Sergey" userId="2471faac-ad77-4806-94e9-63568be5cdf2" providerId="ADAL" clId="{C2CFD27A-D494-49FB-B9E0-214CC0DC35A2}" dt="2022-06-23T05:25:35.980" v="1253" actId="14100"/>
          <ac:cxnSpMkLst>
            <pc:docMk/>
            <pc:sldMk cId="197186281" sldId="452"/>
            <ac:cxnSpMk id="71" creationId="{350D9840-2A0A-4E3F-B40B-4C743AD5DCD1}"/>
          </ac:cxnSpMkLst>
        </pc:cxnChg>
      </pc:sldChg>
      <pc:sldChg chg="addSp delSp modSp add mod">
        <pc:chgData name="Serebryakov, Sergey" userId="2471faac-ad77-4806-94e9-63568be5cdf2" providerId="ADAL" clId="{C2CFD27A-D494-49FB-B9E0-214CC0DC35A2}" dt="2022-06-23T06:29:10.541" v="1933" actId="1038"/>
        <pc:sldMkLst>
          <pc:docMk/>
          <pc:sldMk cId="3593183630" sldId="453"/>
        </pc:sldMkLst>
        <pc:spChg chg="mod">
          <ac:chgData name="Serebryakov, Sergey" userId="2471faac-ad77-4806-94e9-63568be5cdf2" providerId="ADAL" clId="{C2CFD27A-D494-49FB-B9E0-214CC0DC35A2}" dt="2022-06-23T05:28:29.920" v="1414" actId="20577"/>
          <ac:spMkLst>
            <pc:docMk/>
            <pc:sldMk cId="3593183630" sldId="453"/>
            <ac:spMk id="2" creationId="{00000000-0000-0000-0000-000000000000}"/>
          </ac:spMkLst>
        </pc:spChg>
        <pc:spChg chg="mod">
          <ac:chgData name="Serebryakov, Sergey" userId="2471faac-ad77-4806-94e9-63568be5cdf2" providerId="ADAL" clId="{C2CFD27A-D494-49FB-B9E0-214CC0DC35A2}" dt="2022-06-23T06:27:15.673" v="1897" actId="33524"/>
          <ac:spMkLst>
            <pc:docMk/>
            <pc:sldMk cId="3593183630" sldId="453"/>
            <ac:spMk id="3" creationId="{00000000-0000-0000-0000-000000000000}"/>
          </ac:spMkLst>
        </pc:spChg>
        <pc:spChg chg="add mod">
          <ac:chgData name="Serebryakov, Sergey" userId="2471faac-ad77-4806-94e9-63568be5cdf2" providerId="ADAL" clId="{C2CFD27A-D494-49FB-B9E0-214CC0DC35A2}" dt="2022-06-23T06:14:00.428" v="1761" actId="1035"/>
          <ac:spMkLst>
            <pc:docMk/>
            <pc:sldMk cId="3593183630" sldId="453"/>
            <ac:spMk id="6" creationId="{74E24A21-D86C-4DA5-8546-1D5E7F7B6713}"/>
          </ac:spMkLst>
        </pc:spChg>
        <pc:spChg chg="add mod">
          <ac:chgData name="Serebryakov, Sergey" userId="2471faac-ad77-4806-94e9-63568be5cdf2" providerId="ADAL" clId="{C2CFD27A-D494-49FB-B9E0-214CC0DC35A2}" dt="2022-06-23T06:14:00.428" v="1761" actId="1035"/>
          <ac:spMkLst>
            <pc:docMk/>
            <pc:sldMk cId="3593183630" sldId="453"/>
            <ac:spMk id="7" creationId="{B5793B76-4CDB-43B6-A22D-0D6CD0D0C539}"/>
          </ac:spMkLst>
        </pc:spChg>
        <pc:spChg chg="add mod">
          <ac:chgData name="Serebryakov, Sergey" userId="2471faac-ad77-4806-94e9-63568be5cdf2" providerId="ADAL" clId="{C2CFD27A-D494-49FB-B9E0-214CC0DC35A2}" dt="2022-06-23T06:14:00.428" v="1761" actId="1035"/>
          <ac:spMkLst>
            <pc:docMk/>
            <pc:sldMk cId="3593183630" sldId="453"/>
            <ac:spMk id="8" creationId="{00BF7339-3C28-413D-A7E8-D71F5E495FC5}"/>
          </ac:spMkLst>
        </pc:spChg>
        <pc:spChg chg="add mod">
          <ac:chgData name="Serebryakov, Sergey" userId="2471faac-ad77-4806-94e9-63568be5cdf2" providerId="ADAL" clId="{C2CFD27A-D494-49FB-B9E0-214CC0DC35A2}" dt="2022-06-23T06:14:00.428" v="1761" actId="1035"/>
          <ac:spMkLst>
            <pc:docMk/>
            <pc:sldMk cId="3593183630" sldId="453"/>
            <ac:spMk id="9" creationId="{33A3F234-A173-4F31-9B59-90EB044D7C10}"/>
          </ac:spMkLst>
        </pc:spChg>
        <pc:spChg chg="add mod">
          <ac:chgData name="Serebryakov, Sergey" userId="2471faac-ad77-4806-94e9-63568be5cdf2" providerId="ADAL" clId="{C2CFD27A-D494-49FB-B9E0-214CC0DC35A2}" dt="2022-06-23T06:24:55.223" v="1840" actId="14100"/>
          <ac:spMkLst>
            <pc:docMk/>
            <pc:sldMk cId="3593183630" sldId="453"/>
            <ac:spMk id="20" creationId="{9DDC3795-489B-48D0-B1AF-DBAEBBEF10F7}"/>
          </ac:spMkLst>
        </pc:spChg>
        <pc:spChg chg="add mod">
          <ac:chgData name="Serebryakov, Sergey" userId="2471faac-ad77-4806-94e9-63568be5cdf2" providerId="ADAL" clId="{C2CFD27A-D494-49FB-B9E0-214CC0DC35A2}" dt="2022-06-23T06:24:51.508" v="1838" actId="14100"/>
          <ac:spMkLst>
            <pc:docMk/>
            <pc:sldMk cId="3593183630" sldId="453"/>
            <ac:spMk id="21" creationId="{B3593B38-AD86-4CF6-92AF-C1E5CFCE1D2D}"/>
          </ac:spMkLst>
        </pc:spChg>
        <pc:spChg chg="add mod">
          <ac:chgData name="Serebryakov, Sergey" userId="2471faac-ad77-4806-94e9-63568be5cdf2" providerId="ADAL" clId="{C2CFD27A-D494-49FB-B9E0-214CC0DC35A2}" dt="2022-06-23T06:24:59.966" v="1844" actId="1036"/>
          <ac:spMkLst>
            <pc:docMk/>
            <pc:sldMk cId="3593183630" sldId="453"/>
            <ac:spMk id="23" creationId="{E085EBC3-B742-4CFB-90A5-51C12D1FEE13}"/>
          </ac:spMkLst>
        </pc:spChg>
        <pc:spChg chg="add mod">
          <ac:chgData name="Serebryakov, Sergey" userId="2471faac-ad77-4806-94e9-63568be5cdf2" providerId="ADAL" clId="{C2CFD27A-D494-49FB-B9E0-214CC0DC35A2}" dt="2022-06-23T06:26:03.870" v="1861" actId="1035"/>
          <ac:spMkLst>
            <pc:docMk/>
            <pc:sldMk cId="3593183630" sldId="453"/>
            <ac:spMk id="27" creationId="{16257249-A1AA-47C3-AF23-0558912BB30A}"/>
          </ac:spMkLst>
        </pc:spChg>
        <pc:picChg chg="add del mod">
          <ac:chgData name="Serebryakov, Sergey" userId="2471faac-ad77-4806-94e9-63568be5cdf2" providerId="ADAL" clId="{C2CFD27A-D494-49FB-B9E0-214CC0DC35A2}" dt="2022-06-23T06:13:48.525" v="1748" actId="478"/>
          <ac:picMkLst>
            <pc:docMk/>
            <pc:sldMk cId="3593183630" sldId="453"/>
            <ac:picMk id="5" creationId="{C78C3894-C0CB-4D1B-BE78-9739EAFB4094}"/>
          </ac:picMkLst>
        </pc:picChg>
        <pc:picChg chg="add del mod">
          <ac:chgData name="Serebryakov, Sergey" userId="2471faac-ad77-4806-94e9-63568be5cdf2" providerId="ADAL" clId="{C2CFD27A-D494-49FB-B9E0-214CC0DC35A2}" dt="2022-06-23T06:04:31.307" v="1707" actId="478"/>
          <ac:picMkLst>
            <pc:docMk/>
            <pc:sldMk cId="3593183630" sldId="453"/>
            <ac:picMk id="10" creationId="{66C233D4-3032-4CE1-9010-F400C00A3EFF}"/>
          </ac:picMkLst>
        </pc:picChg>
        <pc:picChg chg="add del mod">
          <ac:chgData name="Serebryakov, Sergey" userId="2471faac-ad77-4806-94e9-63568be5cdf2" providerId="ADAL" clId="{C2CFD27A-D494-49FB-B9E0-214CC0DC35A2}" dt="2022-06-23T06:08:49.756" v="1735" actId="478"/>
          <ac:picMkLst>
            <pc:docMk/>
            <pc:sldMk cId="3593183630" sldId="453"/>
            <ac:picMk id="12" creationId="{B7497C11-5B9B-4686-9CCE-279768ECB714}"/>
          </ac:picMkLst>
        </pc:picChg>
        <pc:picChg chg="add del mod">
          <ac:chgData name="Serebryakov, Sergey" userId="2471faac-ad77-4806-94e9-63568be5cdf2" providerId="ADAL" clId="{C2CFD27A-D494-49FB-B9E0-214CC0DC35A2}" dt="2022-06-23T06:28:38.234" v="1898" actId="478"/>
          <ac:picMkLst>
            <pc:docMk/>
            <pc:sldMk cId="3593183630" sldId="453"/>
            <ac:picMk id="14" creationId="{AF999B3B-26C1-4209-B373-D1CFDD8F8009}"/>
          </ac:picMkLst>
        </pc:picChg>
        <pc:picChg chg="add mod ord">
          <ac:chgData name="Serebryakov, Sergey" userId="2471faac-ad77-4806-94e9-63568be5cdf2" providerId="ADAL" clId="{C2CFD27A-D494-49FB-B9E0-214CC0DC35A2}" dt="2022-06-23T06:14:00.428" v="1761" actId="1035"/>
          <ac:picMkLst>
            <pc:docMk/>
            <pc:sldMk cId="3593183630" sldId="453"/>
            <ac:picMk id="16" creationId="{98751BE0-9DA3-4AFD-B559-D915B2BEA9B0}"/>
          </ac:picMkLst>
        </pc:picChg>
        <pc:picChg chg="add del mod">
          <ac:chgData name="Serebryakov, Sergey" userId="2471faac-ad77-4806-94e9-63568be5cdf2" providerId="ADAL" clId="{C2CFD27A-D494-49FB-B9E0-214CC0DC35A2}" dt="2022-06-23T06:23:47.065" v="1825" actId="478"/>
          <ac:picMkLst>
            <pc:docMk/>
            <pc:sldMk cId="3593183630" sldId="453"/>
            <ac:picMk id="18" creationId="{2F6A715B-FA15-4601-B9EB-BA9F4ABC4967}"/>
          </ac:picMkLst>
        </pc:picChg>
        <pc:picChg chg="add mod">
          <ac:chgData name="Serebryakov, Sergey" userId="2471faac-ad77-4806-94e9-63568be5cdf2" providerId="ADAL" clId="{C2CFD27A-D494-49FB-B9E0-214CC0DC35A2}" dt="2022-06-23T06:29:04.838" v="1919" actId="1038"/>
          <ac:picMkLst>
            <pc:docMk/>
            <pc:sldMk cId="3593183630" sldId="453"/>
            <ac:picMk id="25" creationId="{3C5F4F2B-FA7E-49C7-BA12-CC0D1497CF5C}"/>
          </ac:picMkLst>
        </pc:picChg>
        <pc:picChg chg="add mod">
          <ac:chgData name="Serebryakov, Sergey" userId="2471faac-ad77-4806-94e9-63568be5cdf2" providerId="ADAL" clId="{C2CFD27A-D494-49FB-B9E0-214CC0DC35A2}" dt="2022-06-23T06:29:10.541" v="1933" actId="1038"/>
          <ac:picMkLst>
            <pc:docMk/>
            <pc:sldMk cId="3593183630" sldId="453"/>
            <ac:picMk id="29" creationId="{BF3B3B6F-E4A1-411F-B265-48B06DD9FD75}"/>
          </ac:picMkLst>
        </pc:picChg>
      </pc:sldChg>
      <pc:sldChg chg="addSp delSp modSp add mod">
        <pc:chgData name="Serebryakov, Sergey" userId="2471faac-ad77-4806-94e9-63568be5cdf2" providerId="ADAL" clId="{C2CFD27A-D494-49FB-B9E0-214CC0DC35A2}" dt="2022-06-23T05:58:39.282" v="1653" actId="1076"/>
        <pc:sldMkLst>
          <pc:docMk/>
          <pc:sldMk cId="4120688109" sldId="454"/>
        </pc:sldMkLst>
        <pc:spChg chg="mod">
          <ac:chgData name="Serebryakov, Sergey" userId="2471faac-ad77-4806-94e9-63568be5cdf2" providerId="ADAL" clId="{C2CFD27A-D494-49FB-B9E0-214CC0DC35A2}" dt="2022-06-23T05:28:12.150" v="1394" actId="6549"/>
          <ac:spMkLst>
            <pc:docMk/>
            <pc:sldMk cId="4120688109" sldId="454"/>
            <ac:spMk id="2" creationId="{00000000-0000-0000-0000-000000000000}"/>
          </ac:spMkLst>
        </pc:spChg>
        <pc:spChg chg="mod">
          <ac:chgData name="Serebryakov, Sergey" userId="2471faac-ad77-4806-94e9-63568be5cdf2" providerId="ADAL" clId="{C2CFD27A-D494-49FB-B9E0-214CC0DC35A2}" dt="2022-06-23T05:38:28.490" v="1597" actId="207"/>
          <ac:spMkLst>
            <pc:docMk/>
            <pc:sldMk cId="4120688109" sldId="454"/>
            <ac:spMk id="3" creationId="{00000000-0000-0000-0000-000000000000}"/>
          </ac:spMkLst>
        </pc:spChg>
        <pc:picChg chg="add del mod">
          <ac:chgData name="Serebryakov, Sergey" userId="2471faac-ad77-4806-94e9-63568be5cdf2" providerId="ADAL" clId="{C2CFD27A-D494-49FB-B9E0-214CC0DC35A2}" dt="2022-06-23T05:58:36.158" v="1651" actId="478"/>
          <ac:picMkLst>
            <pc:docMk/>
            <pc:sldMk cId="4120688109" sldId="454"/>
            <ac:picMk id="5" creationId="{93B35CC0-F2BC-4296-BE82-903732F841D4}"/>
          </ac:picMkLst>
        </pc:picChg>
        <pc:picChg chg="add mod">
          <ac:chgData name="Serebryakov, Sergey" userId="2471faac-ad77-4806-94e9-63568be5cdf2" providerId="ADAL" clId="{C2CFD27A-D494-49FB-B9E0-214CC0DC35A2}" dt="2022-06-23T05:58:39.282" v="1653" actId="1076"/>
          <ac:picMkLst>
            <pc:docMk/>
            <pc:sldMk cId="4120688109" sldId="454"/>
            <ac:picMk id="7" creationId="{F491008C-5C11-4D52-AA0C-CAF2921F61EE}"/>
          </ac:picMkLst>
        </pc:picChg>
      </pc:sldChg>
      <pc:sldChg chg="addSp delSp modSp add mod">
        <pc:chgData name="Serebryakov, Sergey" userId="2471faac-ad77-4806-94e9-63568be5cdf2" providerId="ADAL" clId="{C2CFD27A-D494-49FB-B9E0-214CC0DC35A2}" dt="2022-06-23T05:57:02.216" v="1650" actId="1076"/>
        <pc:sldMkLst>
          <pc:docMk/>
          <pc:sldMk cId="3143824406" sldId="455"/>
        </pc:sldMkLst>
        <pc:spChg chg="mod">
          <ac:chgData name="Serebryakov, Sergey" userId="2471faac-ad77-4806-94e9-63568be5cdf2" providerId="ADAL" clId="{C2CFD27A-D494-49FB-B9E0-214CC0DC35A2}" dt="2022-06-23T05:35:21.367" v="1565" actId="20577"/>
          <ac:spMkLst>
            <pc:docMk/>
            <pc:sldMk cId="3143824406" sldId="455"/>
            <ac:spMk id="2" creationId="{00000000-0000-0000-0000-000000000000}"/>
          </ac:spMkLst>
        </pc:spChg>
        <pc:spChg chg="mod">
          <ac:chgData name="Serebryakov, Sergey" userId="2471faac-ad77-4806-94e9-63568be5cdf2" providerId="ADAL" clId="{C2CFD27A-D494-49FB-B9E0-214CC0DC35A2}" dt="2022-06-23T05:40:35.544" v="1599" actId="14100"/>
          <ac:spMkLst>
            <pc:docMk/>
            <pc:sldMk cId="3143824406" sldId="455"/>
            <ac:spMk id="3" creationId="{00000000-0000-0000-0000-000000000000}"/>
          </ac:spMkLst>
        </pc:spChg>
        <pc:spChg chg="add mod">
          <ac:chgData name="Serebryakov, Sergey" userId="2471faac-ad77-4806-94e9-63568be5cdf2" providerId="ADAL" clId="{C2CFD27A-D494-49FB-B9E0-214CC0DC35A2}" dt="2022-06-23T05:55:30.838" v="1641" actId="14100"/>
          <ac:spMkLst>
            <pc:docMk/>
            <pc:sldMk cId="3143824406" sldId="455"/>
            <ac:spMk id="12" creationId="{785FF0E6-C5A9-411A-ADBC-322097190A7E}"/>
          </ac:spMkLst>
        </pc:spChg>
        <pc:picChg chg="del">
          <ac:chgData name="Serebryakov, Sergey" userId="2471faac-ad77-4806-94e9-63568be5cdf2" providerId="ADAL" clId="{C2CFD27A-D494-49FB-B9E0-214CC0DC35A2}" dt="2022-06-23T05:40:31.835" v="1598" actId="478"/>
          <ac:picMkLst>
            <pc:docMk/>
            <pc:sldMk cId="3143824406" sldId="455"/>
            <ac:picMk id="5" creationId="{93B35CC0-F2BC-4296-BE82-903732F841D4}"/>
          </ac:picMkLst>
        </pc:picChg>
        <pc:picChg chg="add del mod">
          <ac:chgData name="Serebryakov, Sergey" userId="2471faac-ad77-4806-94e9-63568be5cdf2" providerId="ADAL" clId="{C2CFD27A-D494-49FB-B9E0-214CC0DC35A2}" dt="2022-06-23T05:56:45.454" v="1642" actId="478"/>
          <ac:picMkLst>
            <pc:docMk/>
            <pc:sldMk cId="3143824406" sldId="455"/>
            <ac:picMk id="6" creationId="{3A690E0C-8FE2-4BCF-890F-290CB2D1F190}"/>
          </ac:picMkLst>
        </pc:picChg>
        <pc:picChg chg="add del mod">
          <ac:chgData name="Serebryakov, Sergey" userId="2471faac-ad77-4806-94e9-63568be5cdf2" providerId="ADAL" clId="{C2CFD27A-D494-49FB-B9E0-214CC0DC35A2}" dt="2022-06-23T05:55:12.932" v="1629" actId="478"/>
          <ac:picMkLst>
            <pc:docMk/>
            <pc:sldMk cId="3143824406" sldId="455"/>
            <ac:picMk id="7" creationId="{A9635434-69DB-4070-A4D2-5B27D21F9E6F}"/>
          </ac:picMkLst>
        </pc:picChg>
        <pc:picChg chg="add del mod">
          <ac:chgData name="Serebryakov, Sergey" userId="2471faac-ad77-4806-94e9-63568be5cdf2" providerId="ADAL" clId="{C2CFD27A-D494-49FB-B9E0-214CC0DC35A2}" dt="2022-06-23T05:41:04.276" v="1605"/>
          <ac:picMkLst>
            <pc:docMk/>
            <pc:sldMk cId="3143824406" sldId="455"/>
            <ac:picMk id="9" creationId="{63D33C34-A1B6-4770-AD53-6FEA41F02FBB}"/>
          </ac:picMkLst>
        </pc:picChg>
        <pc:picChg chg="add del mod">
          <ac:chgData name="Serebryakov, Sergey" userId="2471faac-ad77-4806-94e9-63568be5cdf2" providerId="ADAL" clId="{C2CFD27A-D494-49FB-B9E0-214CC0DC35A2}" dt="2022-06-23T05:41:04.276" v="1605"/>
          <ac:picMkLst>
            <pc:docMk/>
            <pc:sldMk cId="3143824406" sldId="455"/>
            <ac:picMk id="10" creationId="{B0D724D5-0AC8-4CAF-B015-3B704C69C6CB}"/>
          </ac:picMkLst>
        </pc:picChg>
        <pc:picChg chg="add mod ord">
          <ac:chgData name="Serebryakov, Sergey" userId="2471faac-ad77-4806-94e9-63568be5cdf2" providerId="ADAL" clId="{C2CFD27A-D494-49FB-B9E0-214CC0DC35A2}" dt="2022-06-23T05:55:23.961" v="1640" actId="1037"/>
          <ac:picMkLst>
            <pc:docMk/>
            <pc:sldMk cId="3143824406" sldId="455"/>
            <ac:picMk id="16" creationId="{C49391F0-6615-486A-8DED-6C2FA9FB749B}"/>
          </ac:picMkLst>
        </pc:picChg>
        <pc:picChg chg="add mod ord">
          <ac:chgData name="Serebryakov, Sergey" userId="2471faac-ad77-4806-94e9-63568be5cdf2" providerId="ADAL" clId="{C2CFD27A-D494-49FB-B9E0-214CC0DC35A2}" dt="2022-06-23T05:57:02.216" v="1650" actId="1076"/>
          <ac:picMkLst>
            <pc:docMk/>
            <pc:sldMk cId="3143824406" sldId="455"/>
            <ac:picMk id="19" creationId="{242ACE17-C47F-4D18-88D1-AC79973D4B57}"/>
          </ac:picMkLst>
        </pc:picChg>
        <pc:cxnChg chg="add mod">
          <ac:chgData name="Serebryakov, Sergey" userId="2471faac-ad77-4806-94e9-63568be5cdf2" providerId="ADAL" clId="{C2CFD27A-D494-49FB-B9E0-214CC0DC35A2}" dt="2022-06-23T05:55:30.838" v="1641" actId="14100"/>
          <ac:cxnSpMkLst>
            <pc:docMk/>
            <pc:sldMk cId="3143824406" sldId="455"/>
            <ac:cxnSpMk id="8" creationId="{6DC57389-4BA0-4E0F-A320-65DA3C61306F}"/>
          </ac:cxnSpMkLst>
        </pc:cxnChg>
        <pc:cxnChg chg="add del mod">
          <ac:chgData name="Serebryakov, Sergey" userId="2471faac-ad77-4806-94e9-63568be5cdf2" providerId="ADAL" clId="{C2CFD27A-D494-49FB-B9E0-214CC0DC35A2}" dt="2022-06-23T05:41:04.276" v="1605"/>
          <ac:cxnSpMkLst>
            <pc:docMk/>
            <pc:sldMk cId="3143824406" sldId="455"/>
            <ac:cxnSpMk id="11" creationId="{F0861797-08B8-4C4F-BD75-DD7D9C223171}"/>
          </ac:cxnSpMkLst>
        </pc:cxnChg>
      </pc:sldChg>
    </pc:docChg>
  </pc:docChgLst>
  <pc:docChgLst>
    <pc:chgData name="K, Annmary Justine" userId="S::annmary.roy@hpe.com::102c2afa-e166-4c63-84cb-a60296cf5dff" providerId="AD" clId="Web-{AE8F1B25-3715-4E62-80F7-17BE51E2F74F}"/>
    <pc:docChg chg="modSld">
      <pc:chgData name="K, Annmary Justine" userId="S::annmary.roy@hpe.com::102c2afa-e166-4c63-84cb-a60296cf5dff" providerId="AD" clId="Web-{AE8F1B25-3715-4E62-80F7-17BE51E2F74F}" dt="2022-06-23T09:04:02.417" v="14" actId="20577"/>
      <pc:docMkLst>
        <pc:docMk/>
      </pc:docMkLst>
      <pc:sldChg chg="modSp">
        <pc:chgData name="K, Annmary Justine" userId="S::annmary.roy@hpe.com::102c2afa-e166-4c63-84cb-a60296cf5dff" providerId="AD" clId="Web-{AE8F1B25-3715-4E62-80F7-17BE51E2F74F}" dt="2022-06-23T09:02:23.823" v="8" actId="20577"/>
        <pc:sldMkLst>
          <pc:docMk/>
          <pc:sldMk cId="3622655453" sldId="260"/>
        </pc:sldMkLst>
        <pc:spChg chg="mod">
          <ac:chgData name="K, Annmary Justine" userId="S::annmary.roy@hpe.com::102c2afa-e166-4c63-84cb-a60296cf5dff" providerId="AD" clId="Web-{AE8F1B25-3715-4E62-80F7-17BE51E2F74F}" dt="2022-06-23T09:02:23.823" v="8" actId="20577"/>
          <ac:spMkLst>
            <pc:docMk/>
            <pc:sldMk cId="3622655453" sldId="260"/>
            <ac:spMk id="9" creationId="{00000000-0000-0000-0000-000000000000}"/>
          </ac:spMkLst>
        </pc:spChg>
      </pc:sldChg>
      <pc:sldChg chg="modSp">
        <pc:chgData name="K, Annmary Justine" userId="S::annmary.roy@hpe.com::102c2afa-e166-4c63-84cb-a60296cf5dff" providerId="AD" clId="Web-{AE8F1B25-3715-4E62-80F7-17BE51E2F74F}" dt="2022-06-23T09:01:54.449" v="5" actId="20577"/>
        <pc:sldMkLst>
          <pc:docMk/>
          <pc:sldMk cId="4029877204" sldId="440"/>
        </pc:sldMkLst>
        <pc:spChg chg="mod">
          <ac:chgData name="K, Annmary Justine" userId="S::annmary.roy@hpe.com::102c2afa-e166-4c63-84cb-a60296cf5dff" providerId="AD" clId="Web-{AE8F1B25-3715-4E62-80F7-17BE51E2F74F}" dt="2022-06-23T09:01:54.449" v="5" actId="20577"/>
          <ac:spMkLst>
            <pc:docMk/>
            <pc:sldMk cId="4029877204" sldId="440"/>
            <ac:spMk id="3" creationId="{00000000-0000-0000-0000-000000000000}"/>
          </ac:spMkLst>
        </pc:spChg>
      </pc:sldChg>
      <pc:sldChg chg="modSp">
        <pc:chgData name="K, Annmary Justine" userId="S::annmary.roy@hpe.com::102c2afa-e166-4c63-84cb-a60296cf5dff" providerId="AD" clId="Web-{AE8F1B25-3715-4E62-80F7-17BE51E2F74F}" dt="2022-06-23T09:04:02.417" v="14" actId="20577"/>
        <pc:sldMkLst>
          <pc:docMk/>
          <pc:sldMk cId="1102785098" sldId="449"/>
        </pc:sldMkLst>
        <pc:spChg chg="mod">
          <ac:chgData name="K, Annmary Justine" userId="S::annmary.roy@hpe.com::102c2afa-e166-4c63-84cb-a60296cf5dff" providerId="AD" clId="Web-{AE8F1B25-3715-4E62-80F7-17BE51E2F74F}" dt="2022-06-23T09:04:02.417" v="14" actId="20577"/>
          <ac:spMkLst>
            <pc:docMk/>
            <pc:sldMk cId="1102785098" sldId="449"/>
            <ac:spMk id="70" creationId="{00000000-0000-0000-0000-000000000000}"/>
          </ac:spMkLst>
        </pc:spChg>
      </pc:sldChg>
    </pc:docChg>
  </pc:docChgLst>
  <pc:docChgLst>
    <pc:chgData name="Bhattacharya, Suparna" userId="S::suparna.bhattacharya@hpe.com::44cf870e-b072-488f-8fa4-7b665a83858e" providerId="AD" clId="Web-{07DC8E7C-C058-1DD2-53D8-AEAF14CB5A89}"/>
    <pc:docChg chg="modSld">
      <pc:chgData name="Bhattacharya, Suparna" userId="S::suparna.bhattacharya@hpe.com::44cf870e-b072-488f-8fa4-7b665a83858e" providerId="AD" clId="Web-{07DC8E7C-C058-1DD2-53D8-AEAF14CB5A89}" dt="2022-06-23T13:23:26.172" v="167" actId="20577"/>
      <pc:docMkLst>
        <pc:docMk/>
      </pc:docMkLst>
      <pc:sldChg chg="modSp">
        <pc:chgData name="Bhattacharya, Suparna" userId="S::suparna.bhattacharya@hpe.com::44cf870e-b072-488f-8fa4-7b665a83858e" providerId="AD" clId="Web-{07DC8E7C-C058-1DD2-53D8-AEAF14CB5A89}" dt="2022-06-23T13:23:26.172" v="167" actId="20577"/>
        <pc:sldMkLst>
          <pc:docMk/>
          <pc:sldMk cId="859201246" sldId="414"/>
        </pc:sldMkLst>
        <pc:spChg chg="mod">
          <ac:chgData name="Bhattacharya, Suparna" userId="S::suparna.bhattacharya@hpe.com::44cf870e-b072-488f-8fa4-7b665a83858e" providerId="AD" clId="Web-{07DC8E7C-C058-1DD2-53D8-AEAF14CB5A89}" dt="2022-06-23T12:54:53.384" v="120" actId="20577"/>
          <ac:spMkLst>
            <pc:docMk/>
            <pc:sldMk cId="859201246" sldId="414"/>
            <ac:spMk id="2" creationId="{00000000-0000-0000-0000-000000000000}"/>
          </ac:spMkLst>
        </pc:spChg>
        <pc:spChg chg="mod">
          <ac:chgData name="Bhattacharya, Suparna" userId="S::suparna.bhattacharya@hpe.com::44cf870e-b072-488f-8fa4-7b665a83858e" providerId="AD" clId="Web-{07DC8E7C-C058-1DD2-53D8-AEAF14CB5A89}" dt="2022-06-23T13:23:26.172" v="167" actId="20577"/>
          <ac:spMkLst>
            <pc:docMk/>
            <pc:sldMk cId="859201246" sldId="41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/>
              <a:t>6/23/2022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+mn-lt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MetricHPE Light" panose="020B0303030202060203" pitchFamily="34" charset="0"/>
      <a:buChar char=" 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com/v3/__https:/docs-dev.nersc.gov/sfapi/__;!!NpxR!3INXGBnyFs_oJP1XTies_w_MZ37tLjp_ZD1N8uwvu63lw0CXHxdpC-qaekhe6UHGQA$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more grounding on active learning is needed . Legends consistent . Mention it’s a python library</a:t>
            </a:r>
            <a:r>
              <a:rPr lang="en-US" baseline="0"/>
              <a:t> . Code snippet from library . Build the complicated lineage graph progressively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4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9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SF API documentation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https://docs-dev.nersc.gov/sfapi/</a:t>
            </a:r>
            <a:endParaRPr lang="en-GB" sz="1800" u="sng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https://www.worldscientific.com/doi/10.1142/9789811204579_0017</a:t>
            </a:r>
            <a:endParaRPr lang="en-GB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0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Recipe to stand this up will be available on: https://github.com/HewlettPackard/cmf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is currently (04/12/2022) a Private GitHub Project will be made public shortly. We’d be excited to have you preview! Please request the authors for access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hpe.kadanza.com/kadanza/photography/ppt-title-images/#/overview" TargetMode="Externa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hpe.kadanza.com/kadanza/photography/ppt-title-images/#/overview" TargetMode="Externa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4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7863840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214424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05728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</a:t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40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73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630583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3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630583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5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To change your section image, go to </a:t>
            </a:r>
            <a:r>
              <a:rPr lang="en-US" sz="1500">
                <a:latin typeface="+mj-lt"/>
              </a:rPr>
              <a:t>[View] </a:t>
            </a:r>
            <a:r>
              <a:rPr lang="en-US" sz="1500">
                <a:latin typeface="MetricHPE Light" panose="020B0303030202060203" pitchFamily="34" charset="0"/>
              </a:rPr>
              <a:t>-&gt; </a:t>
            </a:r>
            <a:r>
              <a:rPr lang="en-US" sz="1500">
                <a:latin typeface="+mj-lt"/>
              </a:rPr>
              <a:t>[Slide Master] </a:t>
            </a:r>
            <a:r>
              <a:rPr lang="en-US" sz="1500">
                <a:latin typeface="MetricHPE Light" panose="020B0303030202060203" pitchFamily="34" charset="0"/>
              </a:rPr>
              <a:t>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A collection of images specifically formatted for use as PPT title slides can be found </a:t>
            </a:r>
            <a:r>
              <a:rPr lang="en-US" sz="1500">
                <a:latin typeface="+mj-lt"/>
                <a:hlinkClick r:id="rId5"/>
              </a:rPr>
              <a:t>here</a:t>
            </a:r>
            <a:r>
              <a:rPr lang="en-US" sz="1500">
                <a:latin typeface="MetricHPE Light" panose="020B03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+mj-lt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chemeClr val="bg1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87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7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8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8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0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3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3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To change your section image, go to </a:t>
            </a:r>
            <a:r>
              <a:rPr lang="en-US" sz="1500">
                <a:latin typeface="+mj-lt"/>
              </a:rPr>
              <a:t>[View] </a:t>
            </a:r>
            <a:r>
              <a:rPr lang="en-US" sz="1500">
                <a:latin typeface="MetricHPE Light" panose="020B0303030202060203" pitchFamily="34" charset="0"/>
              </a:rPr>
              <a:t>-&gt; </a:t>
            </a:r>
            <a:r>
              <a:rPr lang="en-US" sz="1500">
                <a:latin typeface="+mj-lt"/>
              </a:rPr>
              <a:t>[Slide Master] </a:t>
            </a:r>
            <a:r>
              <a:rPr lang="en-US" sz="1500">
                <a:latin typeface="MetricHPE Light" panose="020B0303030202060203" pitchFamily="34" charset="0"/>
              </a:rPr>
              <a:t>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MetricHPE Light" panose="020B0303030202060203" pitchFamily="34" charset="0"/>
              </a:rPr>
              <a:t>A collection of images specifically formatted for use as PPT title slides can be found </a:t>
            </a:r>
            <a:r>
              <a:rPr lang="en-US" sz="1500">
                <a:latin typeface="+mj-lt"/>
                <a:hlinkClick r:id="rId5"/>
              </a:rPr>
              <a:t>here</a:t>
            </a:r>
            <a:r>
              <a:rPr lang="en-US" sz="1500">
                <a:latin typeface="MetricHPE Light" panose="020B03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>
                <a:latin typeface="+mj-lt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chemeClr val="bg1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1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7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9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3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231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2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7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</a:t>
            </a:r>
            <a:r>
              <a:rPr lang="en-US"/>
              <a:t>heading</a:t>
            </a:r>
            <a:endParaRPr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2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7863840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6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3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214424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05728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81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0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  <a:endParaRPr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70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0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4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</a:t>
            </a:r>
            <a:br>
              <a:rPr lang="en-US"/>
            </a:br>
            <a:r>
              <a:rPr lang="en-US"/>
              <a:t>two</a:t>
            </a:r>
            <a:r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0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49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9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>
                <a:solidFill>
                  <a:srgbClr val="787871"/>
                </a:solidFill>
              </a:rPr>
              <a:t>Confidential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/>
            <a:fld id="{104FC826-72BB-4AF1-BA01-A94F7396A7DC}" type="slidenum">
              <a:rPr lang="en-US" smtClean="0">
                <a:solidFill>
                  <a:srgbClr val="787871"/>
                </a:solidFill>
              </a:rPr>
              <a:pPr defTabSz="1088421"/>
              <a:t>‹#›</a:t>
            </a:fld>
            <a:endParaRPr lang="en-US">
              <a:solidFill>
                <a:srgbClr val="787871"/>
              </a:solidFill>
            </a:endParaRPr>
          </a:p>
        </p:txBody>
      </p:sp>
      <p:sp>
        <p:nvSpPr>
          <p:cNvPr id="8" name="Content Placeholder">
            <a:extLst>
              <a:ext uri="{FF2B5EF4-FFF2-40B4-BE49-F238E27FC236}">
                <a16:creationId xmlns:a16="http://schemas.microsoft.com/office/drawing/2014/main" id="{65A0C7EC-4798-4728-86EA-B35780094DC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999160"/>
            <a:ext cx="11403014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50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9"/>
              </a:buBlip>
              <a:defRPr sz="2000" kern="1200" cap="all" normalizeH="0" baseline="1000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85" r:id="rId8"/>
    <p:sldLayoutId id="2147483686" r:id="rId9"/>
    <p:sldLayoutId id="2147483666" r:id="rId10"/>
    <p:sldLayoutId id="2147483687" r:id="rId11"/>
    <p:sldLayoutId id="2147483650" r:id="rId12"/>
    <p:sldLayoutId id="2147483668" r:id="rId13"/>
    <p:sldLayoutId id="2147483669" r:id="rId14"/>
    <p:sldLayoutId id="2147483654" r:id="rId15"/>
    <p:sldLayoutId id="2147483679" r:id="rId16"/>
    <p:sldLayoutId id="2147483655" r:id="rId17"/>
    <p:sldLayoutId id="2147483652" r:id="rId18"/>
    <p:sldLayoutId id="2147483653" r:id="rId19"/>
    <p:sldLayoutId id="2147483670" r:id="rId20"/>
    <p:sldLayoutId id="2147483671" r:id="rId21"/>
    <p:sldLayoutId id="2147483672" r:id="rId22"/>
    <p:sldLayoutId id="2147483673" r:id="rId23"/>
    <p:sldLayoutId id="2147483656" r:id="rId24"/>
    <p:sldLayoutId id="2147483657" r:id="rId25"/>
    <p:sldLayoutId id="2147483697" r:id="rId26"/>
    <p:sldLayoutId id="2147483676" r:id="rId27"/>
    <p:sldLayoutId id="2147483677" r:id="rId28"/>
    <p:sldLayoutId id="2147483678" r:id="rId29"/>
    <p:sldLayoutId id="2147483649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•"/>
        <a:defRPr sz="20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6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pPr defTabSz="1088421">
              <a:buFontTx/>
              <a:buBlip>
                <a:blip r:embed="rId41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1"/>
                </a:buBlip>
              </a:pPr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1604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•"/>
        <a:defRPr sz="20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6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lflow/mlflow/blob/master/mlflow/store/tracking/sqlalchemy_store.py" TargetMode="External"/><Relationship Id="rId5" Type="http://schemas.openxmlformats.org/officeDocument/2006/relationships/hyperlink" Target="https://github.com/mlflow/mlflow/blob/master/mlflow/store/tracking/rest_store.py" TargetMode="External"/><Relationship Id="rId4" Type="http://schemas.openxmlformats.org/officeDocument/2006/relationships/hyperlink" Target="https://github.com/mlflow/mlflow/blob/master/mlflow/store/tracking/file_store.p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suparna.bhattacharya@hpe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5" Type="http://schemas.openxmlformats.org/officeDocument/2006/relationships/hyperlink" Target="mailto:paolo.faraboschi@hpe.com" TargetMode="External"/><Relationship Id="rId4" Type="http://schemas.openxmlformats.org/officeDocument/2006/relationships/hyperlink" Target="mailto:martin.foltin@hpe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emf"/><Relationship Id="rId10" Type="http://schemas.openxmlformats.org/officeDocument/2006/relationships/image" Target="../media/image57.png"/><Relationship Id="rId4" Type="http://schemas.openxmlformats.org/officeDocument/2006/relationships/image" Target="../media/image51.emf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yg-team/pytorch_geometric" TargetMode="External"/><Relationship Id="rId3" Type="http://schemas.openxmlformats.org/officeDocument/2006/relationships/hyperlink" Target="https://github.com/murnanedaniel/train-track" TargetMode="External"/><Relationship Id="rId7" Type="http://schemas.openxmlformats.org/officeDocument/2006/relationships/hyperlink" Target="https://github.com/amq92/simple_slur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PyTorchLightning/pytorch-lightning" TargetMode="External"/><Relationship Id="rId5" Type="http://schemas.openxmlformats.org/officeDocument/2006/relationships/hyperlink" Target="https://github.com/facebookresearch/pytorch3d" TargetMode="External"/><Relationship Id="rId4" Type="http://schemas.openxmlformats.org/officeDocument/2006/relationships/hyperlink" Target="https://github.com/pytorch/pytorch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hyperlink" Target="http://www.pdsw.org/pdsw21/papers/ws_pdsw_paper_S3_P1_paper-xu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pi.nersc.gov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en/stable/user/extension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neo4j.cmf.development.svc.spin.nersc.org/browser/" TargetMode="External"/><Relationship Id="rId5" Type="http://schemas.openxmlformats.org/officeDocument/2006/relationships/hyperlink" Target="http://jupyterlab.cmf.development.svc.spin.nersc.org/" TargetMode="Externa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nersc.gov/users/training/spin/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Relationship Id="rId1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emf"/><Relationship Id="rId5" Type="http://schemas.openxmlformats.org/officeDocument/2006/relationships/image" Target="../media/image21.png"/><Relationship Id="rId10" Type="http://schemas.openxmlformats.org/officeDocument/2006/relationships/image" Target="../media/image26.emf"/><Relationship Id="rId4" Type="http://schemas.openxmlformats.org/officeDocument/2006/relationships/image" Target="../media/image20.png"/><Relationship Id="rId9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Metadata Framework for Trusted AI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9646" y="4133088"/>
            <a:ext cx="10757745" cy="438912"/>
          </a:xfrm>
        </p:spPr>
        <p:txBody>
          <a:bodyPr/>
          <a:lstStyle/>
          <a:p>
            <a:r>
              <a:rPr lang="en-US"/>
              <a:t>HPE AI Research Lab, Data Foundation for AI project team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79647" y="5412252"/>
            <a:ext cx="5489578" cy="339214"/>
          </a:xfrm>
        </p:spPr>
        <p:txBody>
          <a:bodyPr/>
          <a:lstStyle/>
          <a:p>
            <a:r>
              <a:rPr lang="en-US"/>
              <a:t>6/23/2022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379646" y="4707580"/>
            <a:ext cx="11423555" cy="6628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2000" kern="1200" baseline="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MetricHPE Light" panose="020B0303030202060203" pitchFamily="34" charset="0"/>
              <a:buNone/>
              <a:defRPr sz="24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24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24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24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MetricHPE Light" panose="020B0303030202060203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MetricHPE Light"/>
              </a:rPr>
              <a:t>Annmary Justine, Aalap Tripathy, Sergey Serebryakov, Cong Xu, Suparna Bhattacharya, Martin Foltin, Paolo </a:t>
            </a:r>
            <a:r>
              <a:rPr lang="en-US" err="1">
                <a:latin typeface="MetricHPE Light"/>
              </a:rPr>
              <a:t>Faraboschi</a:t>
            </a:r>
            <a:endParaRPr lang="en-US">
              <a:latin typeface="MetricHP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265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Cmf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28164" y="1036386"/>
            <a:ext cx="11422062" cy="5077790"/>
          </a:xfrm>
        </p:spPr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68" y="1420763"/>
            <a:ext cx="1211113" cy="1137712"/>
          </a:xfrm>
          <a:prstGeom prst="rect">
            <a:avLst/>
          </a:prstGeom>
        </p:spPr>
      </p:pic>
      <p:grpSp>
        <p:nvGrpSpPr>
          <p:cNvPr id="28" name="Group 5"/>
          <p:cNvGrpSpPr/>
          <p:nvPr/>
        </p:nvGrpSpPr>
        <p:grpSpPr>
          <a:xfrm>
            <a:off x="2877754" y="1539291"/>
            <a:ext cx="7204211" cy="705983"/>
            <a:chOff x="4442379" y="1702409"/>
            <a:chExt cx="7204211" cy="705983"/>
          </a:xfrm>
        </p:grpSpPr>
        <p:sp>
          <p:nvSpPr>
            <p:cNvPr id="29" name="Right Arrow 7"/>
            <p:cNvSpPr/>
            <p:nvPr/>
          </p:nvSpPr>
          <p:spPr>
            <a:xfrm>
              <a:off x="4442379" y="1702409"/>
              <a:ext cx="6989653" cy="680961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ight Arrow 4"/>
            <p:cNvSpPr/>
            <p:nvPr/>
          </p:nvSpPr>
          <p:spPr>
            <a:xfrm>
              <a:off x="4846825" y="1702409"/>
              <a:ext cx="6799765" cy="705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400" kern="120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/>
                <a:t>Pipeline, Stage, Executions, Asynchronous and distributed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221371" y="2327187"/>
            <a:ext cx="1733820" cy="41406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>
                <a:latin typeface="Arial Black" panose="020B0A04020102020204" pitchFamily="34" charset="0"/>
              </a:rPr>
              <a:t>Execution</a:t>
            </a:r>
          </a:p>
        </p:txBody>
      </p:sp>
      <p:sp>
        <p:nvSpPr>
          <p:cNvPr id="7" name="Rounded Rectangle 6"/>
          <p:cNvSpPr/>
          <p:nvPr/>
        </p:nvSpPr>
        <p:spPr bwMode="ltGray">
          <a:xfrm>
            <a:off x="1395060" y="3071969"/>
            <a:ext cx="1113591" cy="5928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23" name="Rounded Rectangle 22"/>
          <p:cNvSpPr/>
          <p:nvPr/>
        </p:nvSpPr>
        <p:spPr bwMode="ltGray">
          <a:xfrm>
            <a:off x="1150466" y="3961249"/>
            <a:ext cx="1602782" cy="5928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Context/Stage</a:t>
            </a:r>
          </a:p>
        </p:txBody>
      </p:sp>
      <p:sp>
        <p:nvSpPr>
          <p:cNvPr id="24" name="Rounded Rectangle 23"/>
          <p:cNvSpPr/>
          <p:nvPr/>
        </p:nvSpPr>
        <p:spPr bwMode="ltGray">
          <a:xfrm>
            <a:off x="593349" y="5006336"/>
            <a:ext cx="1256044" cy="5928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Execution</a:t>
            </a:r>
          </a:p>
        </p:txBody>
      </p:sp>
      <p:sp>
        <p:nvSpPr>
          <p:cNvPr id="25" name="Rounded Rectangle 24"/>
          <p:cNvSpPr/>
          <p:nvPr/>
        </p:nvSpPr>
        <p:spPr bwMode="ltGray">
          <a:xfrm>
            <a:off x="2088281" y="5002120"/>
            <a:ext cx="1256044" cy="5928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Execution</a:t>
            </a:r>
          </a:p>
        </p:txBody>
      </p:sp>
      <p:cxnSp>
        <p:nvCxnSpPr>
          <p:cNvPr id="9" name="Curved Connector 8"/>
          <p:cNvCxnSpPr/>
          <p:nvPr/>
        </p:nvCxnSpPr>
        <p:spPr>
          <a:xfrm rot="5400000" flipH="1" flipV="1">
            <a:off x="1376964" y="4410760"/>
            <a:ext cx="452234" cy="730486"/>
          </a:xfrm>
          <a:prstGeom prst="curvedConnector3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25" idx="0"/>
            <a:endCxn id="23" idx="2"/>
          </p:cNvCxnSpPr>
          <p:nvPr/>
        </p:nvCxnSpPr>
        <p:spPr>
          <a:xfrm rot="16200000" flipV="1">
            <a:off x="2110071" y="4395888"/>
            <a:ext cx="448018" cy="764446"/>
          </a:xfrm>
          <a:prstGeom prst="curvedConnector3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23" idx="0"/>
            <a:endCxn id="7" idx="2"/>
          </p:cNvCxnSpPr>
          <p:nvPr/>
        </p:nvCxnSpPr>
        <p:spPr>
          <a:xfrm rot="16200000" flipV="1">
            <a:off x="1803644" y="3813035"/>
            <a:ext cx="296427" cy="1"/>
          </a:xfrm>
          <a:prstGeom prst="curvedConnector3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210" y="2988786"/>
            <a:ext cx="6772275" cy="8286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553" y="3979147"/>
            <a:ext cx="8686800" cy="8667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103" y="5027378"/>
            <a:ext cx="80962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0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51" y="418281"/>
            <a:ext cx="11421304" cy="427036"/>
          </a:xfrm>
        </p:spPr>
        <p:txBody>
          <a:bodyPr/>
          <a:lstStyle/>
          <a:p>
            <a:r>
              <a:rPr lang="en-US"/>
              <a:t>CMF API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31" y="2079138"/>
            <a:ext cx="10848975" cy="6953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38481" y="817853"/>
            <a:ext cx="7114428" cy="1045041"/>
            <a:chOff x="2694616" y="667427"/>
            <a:chExt cx="6977119" cy="1045041"/>
          </a:xfrm>
        </p:grpSpPr>
        <p:sp>
          <p:nvSpPr>
            <p:cNvPr id="7" name="Right Arrow 6"/>
            <p:cNvSpPr/>
            <p:nvPr/>
          </p:nvSpPr>
          <p:spPr>
            <a:xfrm>
              <a:off x="2694616" y="667427"/>
              <a:ext cx="6977119" cy="897276"/>
            </a:xfrm>
            <a:prstGeom prst="rightArrow">
              <a:avLst>
                <a:gd name="adj1" fmla="val 80768"/>
                <a:gd name="adj2" fmla="val 49039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ight Arrow 4"/>
            <p:cNvSpPr/>
            <p:nvPr/>
          </p:nvSpPr>
          <p:spPr>
            <a:xfrm>
              <a:off x="2796868" y="723626"/>
              <a:ext cx="6832584" cy="9888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/>
                <a:t>Stored in content addressable repo with help of DVC + GIT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/>
                <a:t>Versioned Automatically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/>
                <a:t>Identified by content hash  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744" y="817853"/>
            <a:ext cx="1108228" cy="11204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17" y="5514917"/>
            <a:ext cx="8305800" cy="561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8480" y="1588150"/>
            <a:ext cx="1668027" cy="6463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2000" b="1"/>
              <a:t>Dataset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7145" y="5006946"/>
            <a:ext cx="1668027" cy="6463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2000" b="1"/>
              <a:t>Model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31" y="3367846"/>
            <a:ext cx="6562725" cy="17430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5331" y="2855293"/>
            <a:ext cx="1668027" cy="6463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2000" b="1"/>
              <a:t>Dataslice</a:t>
            </a:r>
          </a:p>
        </p:txBody>
      </p:sp>
    </p:spTree>
    <p:extLst>
      <p:ext uri="{BB962C8B-B14F-4D97-AF65-F5344CB8AC3E}">
        <p14:creationId xmlns:p14="http://schemas.microsoft.com/office/powerpoint/2010/main" val="28960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CMF API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12</a:t>
            </a:fld>
            <a:endParaRPr lang="en-US"/>
          </a:p>
        </p:txBody>
      </p:sp>
      <p:pic>
        <p:nvPicPr>
          <p:cNvPr id="6" name="Picture 2" descr="Metrics - Free busines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40" y="1161047"/>
            <a:ext cx="1164207" cy="116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88830" y="2260208"/>
            <a:ext cx="1733820" cy="41406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>
                <a:latin typeface="Arial Black" panose="020B0A04020102020204" pitchFamily="34" charset="0"/>
              </a:rPr>
              <a:t>Metrics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92309" y="1390019"/>
            <a:ext cx="6911112" cy="868927"/>
            <a:chOff x="4555446" y="1663308"/>
            <a:chExt cx="6911112" cy="868927"/>
          </a:xfrm>
        </p:grpSpPr>
        <p:sp>
          <p:nvSpPr>
            <p:cNvPr id="9" name="Right Arrow 8"/>
            <p:cNvSpPr/>
            <p:nvPr/>
          </p:nvSpPr>
          <p:spPr>
            <a:xfrm>
              <a:off x="4581523" y="1663308"/>
              <a:ext cx="6885035" cy="868927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ight Arrow 4"/>
            <p:cNvSpPr/>
            <p:nvPr/>
          </p:nvSpPr>
          <p:spPr>
            <a:xfrm>
              <a:off x="4555446" y="1738449"/>
              <a:ext cx="6559187" cy="651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/>
                <a:t>Scalable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600" kern="1200"/>
                <a:t>Support for Consolidated output metric and fine drill down to per step metrics 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650" y="2770650"/>
            <a:ext cx="6838950" cy="1076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62" y="4638113"/>
            <a:ext cx="9077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0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with ecosystem of ML frameworks and ML tracking platforms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Proof-of-concept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14</a:t>
            </a:fld>
            <a:endParaRPr lang="en-US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A06BF67C-BBF6-4CF8-88CE-0277A8F216CC}"/>
              </a:ext>
            </a:extLst>
          </p:cNvPr>
          <p:cNvSpPr/>
          <p:nvPr/>
        </p:nvSpPr>
        <p:spPr bwMode="ltGray">
          <a:xfrm>
            <a:off x="2009776" y="3254753"/>
            <a:ext cx="1888600" cy="5886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Autologging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ounded Rectangle 22">
            <a:extLst>
              <a:ext uri="{FF2B5EF4-FFF2-40B4-BE49-F238E27FC236}">
                <a16:creationId xmlns:a16="http://schemas.microsoft.com/office/drawing/2014/main" id="{8DE6A70C-800A-4E8A-BEA4-D3BA403244E8}"/>
              </a:ext>
            </a:extLst>
          </p:cNvPr>
          <p:cNvSpPr/>
          <p:nvPr/>
        </p:nvSpPr>
        <p:spPr bwMode="ltGray">
          <a:xfrm>
            <a:off x="5101316" y="3250537"/>
            <a:ext cx="1602782" cy="5928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CMF</a:t>
            </a:r>
          </a:p>
        </p:txBody>
      </p:sp>
      <p:sp>
        <p:nvSpPr>
          <p:cNvPr id="8" name="Rounded Rectangle 23">
            <a:extLst>
              <a:ext uri="{FF2B5EF4-FFF2-40B4-BE49-F238E27FC236}">
                <a16:creationId xmlns:a16="http://schemas.microsoft.com/office/drawing/2014/main" id="{853F4748-F566-480F-989A-9286DBCD73A1}"/>
              </a:ext>
            </a:extLst>
          </p:cNvPr>
          <p:cNvSpPr/>
          <p:nvPr/>
        </p:nvSpPr>
        <p:spPr bwMode="ltGray">
          <a:xfrm>
            <a:off x="8010410" y="4287277"/>
            <a:ext cx="1933160" cy="5928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External references</a:t>
            </a:r>
          </a:p>
        </p:txBody>
      </p:sp>
      <p:sp>
        <p:nvSpPr>
          <p:cNvPr id="9" name="Rounded Rectangle 24">
            <a:extLst>
              <a:ext uri="{FF2B5EF4-FFF2-40B4-BE49-F238E27FC236}">
                <a16:creationId xmlns:a16="http://schemas.microsoft.com/office/drawing/2014/main" id="{4B69CA13-9843-4E03-AD9C-D5A057C8426D}"/>
              </a:ext>
            </a:extLst>
          </p:cNvPr>
          <p:cNvSpPr/>
          <p:nvPr/>
        </p:nvSpPr>
        <p:spPr bwMode="ltGray">
          <a:xfrm>
            <a:off x="8010409" y="2236604"/>
            <a:ext cx="1933161" cy="5928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Callbacks mechanism</a:t>
            </a:r>
          </a:p>
        </p:txBody>
      </p:sp>
      <p:cxnSp>
        <p:nvCxnSpPr>
          <p:cNvPr id="10" name="Curved Connector 8">
            <a:extLst>
              <a:ext uri="{FF2B5EF4-FFF2-40B4-BE49-F238E27FC236}">
                <a16:creationId xmlns:a16="http://schemas.microsoft.com/office/drawing/2014/main" id="{394FFE60-2718-40AC-9E6B-C15399DF231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704098" y="3546964"/>
            <a:ext cx="1306312" cy="103674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311B961-3A35-4ADF-B0A0-8F7EDA9115E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704098" y="2533031"/>
            <a:ext cx="1306311" cy="1013933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3">
            <a:extLst>
              <a:ext uri="{FF2B5EF4-FFF2-40B4-BE49-F238E27FC236}">
                <a16:creationId xmlns:a16="http://schemas.microsoft.com/office/drawing/2014/main" id="{1E4A781B-47F6-4C00-8290-DCE33DF11F8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898376" y="3546964"/>
            <a:ext cx="1202940" cy="2108"/>
          </a:xfrm>
          <a:prstGeom prst="straightConnector1">
            <a:avLst/>
          </a:prstGeom>
          <a:ln w="412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6">
            <a:extLst>
              <a:ext uri="{FF2B5EF4-FFF2-40B4-BE49-F238E27FC236}">
                <a16:creationId xmlns:a16="http://schemas.microsoft.com/office/drawing/2014/main" id="{F96F0023-9996-49A4-8757-785090B5B01C}"/>
              </a:ext>
            </a:extLst>
          </p:cNvPr>
          <p:cNvSpPr/>
          <p:nvPr/>
        </p:nvSpPr>
        <p:spPr bwMode="ltGray">
          <a:xfrm>
            <a:off x="1731629" y="1496290"/>
            <a:ext cx="2530167" cy="408247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>
                <a:solidFill>
                  <a:schemeClr val="tx1"/>
                </a:solidFill>
              </a:rPr>
              <a:t>ML/DL frameworks</a:t>
            </a:r>
          </a:p>
        </p:txBody>
      </p:sp>
      <p:sp>
        <p:nvSpPr>
          <p:cNvPr id="46" name="Rounded Rectangle 6">
            <a:extLst>
              <a:ext uri="{FF2B5EF4-FFF2-40B4-BE49-F238E27FC236}">
                <a16:creationId xmlns:a16="http://schemas.microsoft.com/office/drawing/2014/main" id="{C2C49D49-840E-445A-B5A9-15F14E8CE707}"/>
              </a:ext>
            </a:extLst>
          </p:cNvPr>
          <p:cNvSpPr/>
          <p:nvPr/>
        </p:nvSpPr>
        <p:spPr bwMode="ltGray">
          <a:xfrm>
            <a:off x="7717996" y="1496290"/>
            <a:ext cx="2530167" cy="408247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>
                <a:solidFill>
                  <a:schemeClr val="tx1"/>
                </a:solidFill>
              </a:rPr>
              <a:t>ML Tracking Platforms</a:t>
            </a:r>
          </a:p>
        </p:txBody>
      </p:sp>
      <p:sp>
        <p:nvSpPr>
          <p:cNvPr id="52" name="Rounded Rectangle 24">
            <a:extLst>
              <a:ext uri="{FF2B5EF4-FFF2-40B4-BE49-F238E27FC236}">
                <a16:creationId xmlns:a16="http://schemas.microsoft.com/office/drawing/2014/main" id="{009AD91F-CC58-4F8B-824C-10C6F7F6AEEA}"/>
              </a:ext>
            </a:extLst>
          </p:cNvPr>
          <p:cNvSpPr/>
          <p:nvPr/>
        </p:nvSpPr>
        <p:spPr bwMode="ltGray">
          <a:xfrm>
            <a:off x="8010410" y="3250537"/>
            <a:ext cx="1933161" cy="5928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Fully-functional backends</a:t>
            </a:r>
          </a:p>
        </p:txBody>
      </p:sp>
      <p:cxnSp>
        <p:nvCxnSpPr>
          <p:cNvPr id="59" name="Curved Connector 8">
            <a:extLst>
              <a:ext uri="{FF2B5EF4-FFF2-40B4-BE49-F238E27FC236}">
                <a16:creationId xmlns:a16="http://schemas.microsoft.com/office/drawing/2014/main" id="{8D8BAFE1-EAFE-451D-876D-21C36C29CF74}"/>
              </a:ext>
            </a:extLst>
          </p:cNvPr>
          <p:cNvCxnSpPr>
            <a:cxnSpLocks/>
            <a:stCxn id="7" idx="3"/>
            <a:endCxn id="52" idx="1"/>
          </p:cNvCxnSpPr>
          <p:nvPr/>
        </p:nvCxnSpPr>
        <p:spPr>
          <a:xfrm>
            <a:off x="6704098" y="3546964"/>
            <a:ext cx="1306312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8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Autologging</a:t>
            </a:r>
            <a:r>
              <a:rPr lang="en-US"/>
              <a:t> with ML/DL frameworks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74779"/>
          </a:xfrm>
        </p:spPr>
        <p:txBody>
          <a:bodyPr/>
          <a:lstStyle/>
          <a:p>
            <a:r>
              <a:rPr lang="en-US" err="1"/>
              <a:t>MLflow</a:t>
            </a:r>
            <a:r>
              <a:rPr lang="en-US"/>
              <a:t> (and other frameworks) already integrate with many Machine Learning and Deep Learning frameworks. Let’s try to use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D7209-EE04-4C65-AF10-4F5857CD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77" y="2112077"/>
            <a:ext cx="5485223" cy="3992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472C2-B4C0-49CE-A263-70F001A97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253" y="4548910"/>
            <a:ext cx="1426947" cy="15558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17FAAB-ABDD-4468-A7E2-8140095A2719}"/>
              </a:ext>
            </a:extLst>
          </p:cNvPr>
          <p:cNvSpPr/>
          <p:nvPr/>
        </p:nvSpPr>
        <p:spPr bwMode="ltGray">
          <a:xfrm>
            <a:off x="6504371" y="6173289"/>
            <a:ext cx="2260407" cy="2123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Standard scikit-learn code</a:t>
            </a:r>
            <a:endParaRPr lang="en-GB" sz="120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2AB489-8EC5-4148-A382-DE2205F84A2E}"/>
              </a:ext>
            </a:extLst>
          </p:cNvPr>
          <p:cNvSpPr/>
          <p:nvPr/>
        </p:nvSpPr>
        <p:spPr bwMode="ltGray">
          <a:xfrm>
            <a:off x="6504371" y="6433469"/>
            <a:ext cx="2260407" cy="37957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Enable </a:t>
            </a:r>
            <a:r>
              <a:rPr lang="en-US" sz="1200" err="1">
                <a:solidFill>
                  <a:schemeClr val="tx1"/>
                </a:solidFill>
              </a:rPr>
              <a:t>autologging</a:t>
            </a:r>
            <a:r>
              <a:rPr lang="en-US" sz="12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(“from </a:t>
            </a:r>
            <a:r>
              <a:rPr lang="en-US" sz="1200" err="1">
                <a:solidFill>
                  <a:schemeClr val="tx1"/>
                </a:solidFill>
              </a:rPr>
              <a:t>cmf</a:t>
            </a:r>
            <a:r>
              <a:rPr lang="en-US" sz="1200">
                <a:solidFill>
                  <a:schemeClr val="tx1"/>
                </a:solidFill>
              </a:rPr>
              <a:t> import </a:t>
            </a:r>
            <a:r>
              <a:rPr lang="en-US" sz="1200" err="1">
                <a:solidFill>
                  <a:schemeClr val="tx1"/>
                </a:solidFill>
              </a:rPr>
              <a:t>autolog</a:t>
            </a:r>
            <a:r>
              <a:rPr lang="en-US" sz="1200">
                <a:solidFill>
                  <a:schemeClr val="tx1"/>
                </a:solidFill>
              </a:rPr>
              <a:t>”)</a:t>
            </a:r>
            <a:endParaRPr lang="en-GB" sz="120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F368C4-1932-4375-AE25-20A891DF6A23}"/>
              </a:ext>
            </a:extLst>
          </p:cNvPr>
          <p:cNvSpPr/>
          <p:nvPr/>
        </p:nvSpPr>
        <p:spPr bwMode="ltGray">
          <a:xfrm>
            <a:off x="6504371" y="5393531"/>
            <a:ext cx="45719" cy="67009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GB" sz="120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0211BB-59BC-4321-8216-75B3E633DB1C}"/>
              </a:ext>
            </a:extLst>
          </p:cNvPr>
          <p:cNvSpPr/>
          <p:nvPr/>
        </p:nvSpPr>
        <p:spPr bwMode="ltGray">
          <a:xfrm>
            <a:off x="6504371" y="3045620"/>
            <a:ext cx="45719" cy="215089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GB" sz="1200" err="1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621C77-DE2A-4C81-8263-3B07F28A1A5A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>
          <a:xfrm rot="10800000">
            <a:off x="6504371" y="5728582"/>
            <a:ext cx="12700" cy="550883"/>
          </a:xfrm>
          <a:prstGeom prst="bentConnector3">
            <a:avLst>
              <a:gd name="adj1" fmla="val 126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5EBF7A2E-FAD8-4C08-9CFC-06DF8F5BCBCB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>
            <a:off x="6504371" y="4121069"/>
            <a:ext cx="12700" cy="2502188"/>
          </a:xfrm>
          <a:prstGeom prst="bentConnector3">
            <a:avLst>
              <a:gd name="adj1" fmla="val 2160000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9371D76-1629-4EB3-B401-A7EBB5747677}"/>
              </a:ext>
            </a:extLst>
          </p:cNvPr>
          <p:cNvSpPr txBox="1">
            <a:spLocks/>
          </p:cNvSpPr>
          <p:nvPr/>
        </p:nvSpPr>
        <p:spPr>
          <a:xfrm>
            <a:off x="6210300" y="1661482"/>
            <a:ext cx="5676899" cy="409429"/>
          </a:xfrm>
          <a:prstGeom prst="rect">
            <a:avLst/>
          </a:prstGeom>
          <a:solidFill>
            <a:srgbClr val="00B0F0"/>
          </a:solidFill>
        </p:spPr>
        <p:txBody>
          <a:bodyPr vert="horz" lIns="0" tIns="0" rIns="0" bIns="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SzPct val="90000"/>
              <a:buFont typeface="MetricHPE Light" panose="020B0303030202060203" pitchFamily="34" charset="0"/>
              <a:buChar char="•"/>
              <a:defRPr sz="18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4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4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Code example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3D47E54-BDF8-47EE-A4E9-7E2AFA74FC37}"/>
              </a:ext>
            </a:extLst>
          </p:cNvPr>
          <p:cNvSpPr txBox="1">
            <a:spLocks/>
          </p:cNvSpPr>
          <p:nvPr/>
        </p:nvSpPr>
        <p:spPr>
          <a:xfrm>
            <a:off x="440875" y="1662801"/>
            <a:ext cx="5676899" cy="4094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SzPct val="90000"/>
              <a:buFont typeface="MetricHPE Light" panose="020B0303030202060203" pitchFamily="34" charset="0"/>
              <a:buChar char="•"/>
              <a:defRPr sz="18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4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400" kern="1200">
                <a:solidFill>
                  <a:schemeClr val="tx1"/>
                </a:solidFill>
                <a:latin typeface="MetricHPE Light" panose="020B03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MetricHPE Light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MLflow</a:t>
            </a:r>
            <a:r>
              <a:rPr lang="en-US"/>
              <a:t> components related to backend stores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4401F3-6E03-48F8-A911-E6CABEE9E615}"/>
              </a:ext>
            </a:extLst>
          </p:cNvPr>
          <p:cNvSpPr/>
          <p:nvPr/>
        </p:nvSpPr>
        <p:spPr bwMode="ltGray">
          <a:xfrm>
            <a:off x="10591799" y="4714661"/>
            <a:ext cx="1262063" cy="853418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GB" err="1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120621-73F0-4A07-8945-B0DCFF351C77}"/>
              </a:ext>
            </a:extLst>
          </p:cNvPr>
          <p:cNvSpPr/>
          <p:nvPr/>
        </p:nvSpPr>
        <p:spPr bwMode="ltGray">
          <a:xfrm>
            <a:off x="10591799" y="5765094"/>
            <a:ext cx="1262063" cy="164219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GB" err="1">
              <a:solidFill>
                <a:schemeClr val="bg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B362B86-2504-4693-90F6-A04259710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5" y="2183207"/>
            <a:ext cx="4638675" cy="6572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836C5CE-336F-41B4-BF9E-F9FA0C625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75" y="2910243"/>
            <a:ext cx="4638675" cy="146685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7CFCC66-8A61-4261-B10E-81293F82F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800" y="4438022"/>
            <a:ext cx="3714750" cy="14478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9E4AFEC-AAAE-438F-96E4-436FA2CD4154}"/>
              </a:ext>
            </a:extLst>
          </p:cNvPr>
          <p:cNvSpPr/>
          <p:nvPr/>
        </p:nvSpPr>
        <p:spPr bwMode="ltGray">
          <a:xfrm>
            <a:off x="1714734" y="6585362"/>
            <a:ext cx="3649019" cy="2123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</a:rPr>
              <a:t>MLflow</a:t>
            </a:r>
            <a:r>
              <a:rPr lang="en-US" sz="1200">
                <a:solidFill>
                  <a:schemeClr val="tx1"/>
                </a:solidFill>
              </a:rPr>
              <a:t> has a registry of metadata stores</a:t>
            </a:r>
            <a:endParaRPr lang="en-GB" sz="1200" err="1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FAF9CCD-02E6-4D15-BAF7-079CBA5280F2}"/>
              </a:ext>
            </a:extLst>
          </p:cNvPr>
          <p:cNvSpPr/>
          <p:nvPr/>
        </p:nvSpPr>
        <p:spPr bwMode="ltGray">
          <a:xfrm>
            <a:off x="1714734" y="6280133"/>
            <a:ext cx="3649019" cy="2123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that maps a name of a store to its implementation</a:t>
            </a:r>
            <a:endParaRPr lang="en-GB" sz="1200" err="1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BB5ACA2-2627-437D-9824-A6E65FA06A9D}"/>
              </a:ext>
            </a:extLst>
          </p:cNvPr>
          <p:cNvSpPr/>
          <p:nvPr/>
        </p:nvSpPr>
        <p:spPr bwMode="ltGray">
          <a:xfrm>
            <a:off x="1714733" y="5973422"/>
            <a:ext cx="3649019" cy="2123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CMF implements and registers its own backend store</a:t>
            </a:r>
            <a:endParaRPr lang="en-GB" sz="1200" err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61BB97-CFED-4FA3-BB8D-8735EDD66F0D}"/>
              </a:ext>
            </a:extLst>
          </p:cNvPr>
          <p:cNvSpPr/>
          <p:nvPr/>
        </p:nvSpPr>
        <p:spPr bwMode="ltGray">
          <a:xfrm>
            <a:off x="5209545" y="2183207"/>
            <a:ext cx="58123" cy="65722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GB" sz="1200" err="1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CE2112-B352-4BBA-812A-C50C46F5CE5A}"/>
              </a:ext>
            </a:extLst>
          </p:cNvPr>
          <p:cNvSpPr/>
          <p:nvPr/>
        </p:nvSpPr>
        <p:spPr bwMode="ltGray">
          <a:xfrm>
            <a:off x="5213104" y="2910243"/>
            <a:ext cx="58123" cy="14668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GB" sz="1200" err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2854FF0-1810-4061-A109-4D08F73BE0E9}"/>
              </a:ext>
            </a:extLst>
          </p:cNvPr>
          <p:cNvSpPr/>
          <p:nvPr/>
        </p:nvSpPr>
        <p:spPr bwMode="ltGray">
          <a:xfrm>
            <a:off x="5209545" y="4446904"/>
            <a:ext cx="58123" cy="14478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GB" sz="1200" err="1">
              <a:solidFill>
                <a:schemeClr val="tx1"/>
              </a:solidFill>
            </a:endParaRPr>
          </a:p>
        </p:txBody>
      </p:sp>
      <p:cxnSp>
        <p:nvCxnSpPr>
          <p:cNvPr id="64" name="Straight Connector 13">
            <a:extLst>
              <a:ext uri="{FF2B5EF4-FFF2-40B4-BE49-F238E27FC236}">
                <a16:creationId xmlns:a16="http://schemas.microsoft.com/office/drawing/2014/main" id="{11C407D2-4AE8-4D56-A92C-1EED0CD0BA1B}"/>
              </a:ext>
            </a:extLst>
          </p:cNvPr>
          <p:cNvCxnSpPr>
            <a:cxnSpLocks/>
            <a:stCxn id="60" idx="3"/>
            <a:endCxn id="63" idx="3"/>
          </p:cNvCxnSpPr>
          <p:nvPr/>
        </p:nvCxnSpPr>
        <p:spPr>
          <a:xfrm flipH="1" flipV="1">
            <a:off x="5267668" y="5170804"/>
            <a:ext cx="96084" cy="908793"/>
          </a:xfrm>
          <a:prstGeom prst="bentConnector3">
            <a:avLst>
              <a:gd name="adj1" fmla="val -122563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13">
            <a:extLst>
              <a:ext uri="{FF2B5EF4-FFF2-40B4-BE49-F238E27FC236}">
                <a16:creationId xmlns:a16="http://schemas.microsoft.com/office/drawing/2014/main" id="{B0BF9FE4-4D06-4312-9C8F-D9E416DF5FF2}"/>
              </a:ext>
            </a:extLst>
          </p:cNvPr>
          <p:cNvCxnSpPr>
            <a:cxnSpLocks/>
            <a:stCxn id="59" idx="3"/>
            <a:endCxn id="62" idx="3"/>
          </p:cNvCxnSpPr>
          <p:nvPr/>
        </p:nvCxnSpPr>
        <p:spPr>
          <a:xfrm flipH="1" flipV="1">
            <a:off x="5271227" y="3643668"/>
            <a:ext cx="92526" cy="2742640"/>
          </a:xfrm>
          <a:prstGeom prst="bentConnector3">
            <a:avLst>
              <a:gd name="adj1" fmla="val -247066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13">
            <a:extLst>
              <a:ext uri="{FF2B5EF4-FFF2-40B4-BE49-F238E27FC236}">
                <a16:creationId xmlns:a16="http://schemas.microsoft.com/office/drawing/2014/main" id="{350D9840-2A0A-4E3F-B40B-4C743AD5DCD1}"/>
              </a:ext>
            </a:extLst>
          </p:cNvPr>
          <p:cNvCxnSpPr>
            <a:cxnSpLocks/>
            <a:stCxn id="58" idx="3"/>
            <a:endCxn id="61" idx="3"/>
          </p:cNvCxnSpPr>
          <p:nvPr/>
        </p:nvCxnSpPr>
        <p:spPr>
          <a:xfrm flipH="1" flipV="1">
            <a:off x="5267668" y="2511820"/>
            <a:ext cx="96085" cy="4179717"/>
          </a:xfrm>
          <a:prstGeom prst="bentConnector3">
            <a:avLst>
              <a:gd name="adj1" fmla="val -353266"/>
            </a:avLst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with tracking platforms: callbacks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6726237" cy="5077790"/>
          </a:xfrm>
        </p:spPr>
        <p:txBody>
          <a:bodyPr/>
          <a:lstStyle/>
          <a:p>
            <a:r>
              <a:rPr lang="en-US"/>
              <a:t>Reporting: integration via callbacks.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Idea</a:t>
            </a:r>
            <a:r>
              <a:rPr lang="en-US"/>
              <a:t>: similar to how Ray Tune integrates with </a:t>
            </a:r>
            <a:r>
              <a:rPr lang="en-US" err="1"/>
              <a:t>MLflow</a:t>
            </a:r>
            <a:r>
              <a:rPr lang="en-US"/>
              <a:t> (one example).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Status</a:t>
            </a:r>
            <a:r>
              <a:rPr lang="en-US"/>
              <a:t>: PoC implementation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How</a:t>
            </a:r>
            <a:r>
              <a:rPr lang="en-US"/>
              <a:t>: call any registered callback whenever CMF API is called.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Why</a:t>
            </a:r>
            <a:r>
              <a:rPr lang="en-US"/>
              <a:t>: could be useful for visualization and quick analysis with standard </a:t>
            </a:r>
            <a:r>
              <a:rPr lang="en-US" err="1"/>
              <a:t>MLflow</a:t>
            </a:r>
            <a:r>
              <a:rPr lang="en-US"/>
              <a:t> tools (search …).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Important</a:t>
            </a:r>
            <a:r>
              <a:rPr lang="en-US"/>
              <a:t>: CMF uses its own metadata (MLMD) and artifact(DVC) stores as primary store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1008C-5C11-4D52-AA0C-CAF2921F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018211"/>
            <a:ext cx="43624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42ACE17-C47F-4D18-88D1-AC79973D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756" y="3447982"/>
            <a:ext cx="4192897" cy="2642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9391F0-6615-486A-8DED-6C2FA9FB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47" y="3185563"/>
            <a:ext cx="6124575" cy="2905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with tracking platforms: fully-functional backends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0898187" cy="5077790"/>
          </a:xfrm>
        </p:spPr>
        <p:txBody>
          <a:bodyPr/>
          <a:lstStyle/>
          <a:p>
            <a:r>
              <a:rPr lang="en-US"/>
              <a:t>Fully-functional backends to replace MLMD.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Idea</a:t>
            </a:r>
            <a:r>
              <a:rPr lang="en-US"/>
              <a:t>: similar to how </a:t>
            </a:r>
            <a:r>
              <a:rPr lang="en-US" err="1"/>
              <a:t>MLflow</a:t>
            </a:r>
            <a:r>
              <a:rPr lang="en-US"/>
              <a:t> can use different backends (</a:t>
            </a:r>
            <a:r>
              <a:rPr lang="en-US" err="1">
                <a:hlinkClick r:id="rId4"/>
              </a:rPr>
              <a:t>FileStore</a:t>
            </a:r>
            <a:r>
              <a:rPr lang="en-US"/>
              <a:t>, </a:t>
            </a:r>
            <a:r>
              <a:rPr lang="en-US" err="1">
                <a:hlinkClick r:id="rId5"/>
              </a:rPr>
              <a:t>RestStore</a:t>
            </a:r>
            <a:r>
              <a:rPr lang="en-US"/>
              <a:t> and </a:t>
            </a:r>
            <a:r>
              <a:rPr lang="en-US" err="1">
                <a:hlinkClick r:id="rId6"/>
              </a:rPr>
              <a:t>SqlAlchemyStore</a:t>
            </a:r>
            <a:r>
              <a:rPr lang="en-US"/>
              <a:t>).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Status</a:t>
            </a:r>
            <a:r>
              <a:rPr lang="en-US"/>
              <a:t>: </a:t>
            </a:r>
            <a:r>
              <a:rPr lang="en-US" err="1"/>
              <a:t>MLflow</a:t>
            </a:r>
            <a:r>
              <a:rPr lang="en-US"/>
              <a:t>-based PoC implementation with limited features available.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How</a:t>
            </a:r>
            <a:r>
              <a:rPr lang="en-US"/>
              <a:t>: completely replace MLMD backend with something else (e.g., </a:t>
            </a:r>
            <a:r>
              <a:rPr lang="en-US" err="1"/>
              <a:t>MLflow</a:t>
            </a:r>
            <a:r>
              <a:rPr lang="en-US"/>
              <a:t>).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Why</a:t>
            </a:r>
            <a:r>
              <a:rPr lang="en-US"/>
              <a:t>: Organizations and teams may already be using some tracking library.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Important</a:t>
            </a:r>
            <a:r>
              <a:rPr lang="en-US"/>
              <a:t>: Could be tricky to support all features available in MLMD, maybe does not make too much sense (need to be opinionated about certain things).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17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C57389-4BA0-4E0F-A320-65DA3C61306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6315075" y="5542856"/>
            <a:ext cx="1850722" cy="28037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85FF0E6-C5A9-411A-ADBC-322097190A7E}"/>
              </a:ext>
            </a:extLst>
          </p:cNvPr>
          <p:cNvSpPr/>
          <p:nvPr/>
        </p:nvSpPr>
        <p:spPr bwMode="ltGray">
          <a:xfrm>
            <a:off x="889303" y="4994553"/>
            <a:ext cx="5425772" cy="1096605"/>
          </a:xfrm>
          <a:prstGeom prst="rect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GB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2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8751BE0-9DA3-4AFD-B559-D915B2BE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265" y="903912"/>
            <a:ext cx="3997821" cy="2731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with tracking platforms: external 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88937" y="1018211"/>
            <a:ext cx="7514328" cy="5077790"/>
          </a:xfrm>
        </p:spPr>
        <p:txBody>
          <a:bodyPr/>
          <a:lstStyle/>
          <a:p>
            <a:r>
              <a:rPr lang="en-US"/>
              <a:t>Referencing externally-hosted artifacts.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Idea</a:t>
            </a:r>
            <a:r>
              <a:rPr lang="en-US"/>
              <a:t>: let </a:t>
            </a:r>
            <a:r>
              <a:rPr lang="en-US" err="1"/>
              <a:t>MLflow</a:t>
            </a:r>
            <a:r>
              <a:rPr lang="en-US"/>
              <a:t>, AIM or W&amp;B host artifacts, parameters and metrics for all or subset of pipeline tasks.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Status</a:t>
            </a:r>
            <a:r>
              <a:rPr lang="en-US"/>
              <a:t>: </a:t>
            </a:r>
            <a:r>
              <a:rPr lang="en-US" err="1"/>
              <a:t>MLflow</a:t>
            </a:r>
            <a:r>
              <a:rPr lang="en-US"/>
              <a:t>-based PoC implementation available, AIM-based PoC is in progress.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How</a:t>
            </a:r>
            <a:r>
              <a:rPr lang="en-US"/>
              <a:t>: introduce new API to CMF, e.g.,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log_artifact</a:t>
            </a:r>
            <a:r>
              <a:rPr lang="en-US"/>
              <a:t>. Idea is to use an artifact type system.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Why</a:t>
            </a:r>
            <a:r>
              <a:rPr lang="en-US"/>
              <a:t>: Organizations and teams may already be using some tracking libraries.</a:t>
            </a:r>
          </a:p>
          <a:p>
            <a:pPr lvl="1"/>
            <a:r>
              <a:rPr lang="en-US" b="1">
                <a:solidFill>
                  <a:srgbClr val="0070C0"/>
                </a:solidFill>
              </a:rPr>
              <a:t>Important</a:t>
            </a:r>
            <a:r>
              <a:rPr lang="en-US"/>
              <a:t>: CMF just references external artifacts; it does not own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24A21-D86C-4DA5-8546-1D5E7F7B6713}"/>
              </a:ext>
            </a:extLst>
          </p:cNvPr>
          <p:cNvSpPr txBox="1"/>
          <p:nvPr/>
        </p:nvSpPr>
        <p:spPr>
          <a:xfrm>
            <a:off x="8142342" y="1018114"/>
            <a:ext cx="626724" cy="29514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050" err="1">
                <a:solidFill>
                  <a:schemeClr val="bg1"/>
                </a:solidFill>
              </a:rPr>
              <a:t>MLflow</a:t>
            </a:r>
            <a:endParaRPr lang="en-GB" sz="105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93B76-4CDB-43B6-A22D-0D6CD0D0C539}"/>
              </a:ext>
            </a:extLst>
          </p:cNvPr>
          <p:cNvSpPr txBox="1"/>
          <p:nvPr/>
        </p:nvSpPr>
        <p:spPr>
          <a:xfrm>
            <a:off x="8381419" y="1185875"/>
            <a:ext cx="626724" cy="29514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050">
                <a:solidFill>
                  <a:schemeClr val="bg1"/>
                </a:solidFill>
              </a:rPr>
              <a:t>AIM</a:t>
            </a:r>
            <a:endParaRPr lang="en-GB" sz="105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F7339-3C28-413D-A7E8-D71F5E495FC5}"/>
              </a:ext>
            </a:extLst>
          </p:cNvPr>
          <p:cNvSpPr txBox="1"/>
          <p:nvPr/>
        </p:nvSpPr>
        <p:spPr>
          <a:xfrm>
            <a:off x="8068057" y="1272109"/>
            <a:ext cx="626724" cy="29514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050">
                <a:solidFill>
                  <a:schemeClr val="bg1"/>
                </a:solidFill>
              </a:rPr>
              <a:t>W&amp;B</a:t>
            </a:r>
            <a:endParaRPr lang="en-GB" sz="1050" err="1">
              <a:solidFill>
                <a:schemeClr val="bg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3A3F234-A173-4F31-9B59-90EB044D7C10}"/>
              </a:ext>
            </a:extLst>
          </p:cNvPr>
          <p:cNvSpPr/>
          <p:nvPr/>
        </p:nvSpPr>
        <p:spPr bwMode="ltGray">
          <a:xfrm>
            <a:off x="8068057" y="2819400"/>
            <a:ext cx="1607799" cy="733425"/>
          </a:xfrm>
          <a:prstGeom prst="wedgeRoundRectCallout">
            <a:avLst>
              <a:gd name="adj1" fmla="val 17251"/>
              <a:gd name="adj2" fmla="val -132597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Uniform Resource Identifiers (URIs) are used here</a:t>
            </a:r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DC3795-489B-48D0-B1AF-DBAEBBEF10F7}"/>
              </a:ext>
            </a:extLst>
          </p:cNvPr>
          <p:cNvSpPr txBox="1"/>
          <p:nvPr/>
        </p:nvSpPr>
        <p:spPr>
          <a:xfrm>
            <a:off x="7710901" y="4241498"/>
            <a:ext cx="3997820" cy="261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sz="1050" b="0" i="0">
                <a:effectLst/>
                <a:latin typeface="Helvetica" panose="020B0604020202020204" pitchFamily="34" charset="0"/>
              </a:rPr>
              <a:t>https://storage.com/tf-keras-datasets/mnist.npz</a:t>
            </a:r>
            <a:endParaRPr lang="en-GB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593B38-AD86-4CF6-92AF-C1E5CFCE1D2D}"/>
              </a:ext>
            </a:extLst>
          </p:cNvPr>
          <p:cNvSpPr txBox="1"/>
          <p:nvPr/>
        </p:nvSpPr>
        <p:spPr>
          <a:xfrm>
            <a:off x="7710901" y="4948906"/>
            <a:ext cx="3997820" cy="261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sz="1050" b="0" i="0">
                <a:effectLst/>
                <a:latin typeface="Helvetica" panose="020B0604020202020204" pitchFamily="34" charset="0"/>
              </a:rPr>
              <a:t>file:///C:/Users/ds/.cmf/data/mnist/mnist.npz</a:t>
            </a:r>
            <a:endParaRPr lang="en-GB" sz="10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5EBC3-B742-4CFB-90A5-51C12D1FEE13}"/>
              </a:ext>
            </a:extLst>
          </p:cNvPr>
          <p:cNvSpPr txBox="1"/>
          <p:nvPr/>
        </p:nvSpPr>
        <p:spPr>
          <a:xfrm>
            <a:off x="7710901" y="5413951"/>
            <a:ext cx="3997820" cy="5770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GB" sz="1050" b="0" i="0">
                <a:effectLst/>
                <a:latin typeface="Helvetica" panose="020B0604020202020204" pitchFamily="34" charset="0"/>
              </a:rPr>
              <a:t>mlflow:///runs/e4066de5ff3840a98f00e9314eac3ac5/mnist.npz</a:t>
            </a:r>
          </a:p>
          <a:p>
            <a:pPr algn="l"/>
            <a:r>
              <a:rPr lang="en-GB" sz="1050" b="0" i="0">
                <a:effectLst/>
                <a:latin typeface="Helvetica" panose="020B0604020202020204" pitchFamily="34" charset="0"/>
              </a:rPr>
              <a:t>mlflow:///experiments/2?tags.ray.run_name=%22RUN_ID%22</a:t>
            </a:r>
          </a:p>
          <a:p>
            <a:pPr algn="l"/>
            <a:r>
              <a:rPr lang="en-GB" sz="1050" b="0" i="0">
                <a:effectLst/>
                <a:latin typeface="Helvetica" panose="020B0604020202020204" pitchFamily="34" charset="0"/>
              </a:rPr>
              <a:t>mlflow:///models/cdu_01/production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5F4F2B-FA7E-49C7-BA12-CC0D1497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687" y="3760328"/>
            <a:ext cx="2412726" cy="29756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257249-A1AA-47C3-AF23-0558912BB30A}"/>
              </a:ext>
            </a:extLst>
          </p:cNvPr>
          <p:cNvSpPr txBox="1"/>
          <p:nvPr/>
        </p:nvSpPr>
        <p:spPr>
          <a:xfrm>
            <a:off x="7710901" y="6185231"/>
            <a:ext cx="3491955" cy="261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sz="1050" b="0" i="0">
                <a:effectLst/>
                <a:latin typeface="Helvetica" panose="020B0604020202020204" pitchFamily="34" charset="0"/>
              </a:rPr>
              <a:t>aim:///runs/RUN_HASH</a:t>
            </a:r>
            <a:endParaRPr lang="en-GB" sz="105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B3B6F-E4A1-411F-B265-48B06DD9F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66" y="3760328"/>
            <a:ext cx="4841298" cy="24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8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89696" y="3528819"/>
            <a:ext cx="11421304" cy="2359025"/>
          </a:xfrm>
        </p:spPr>
        <p:txBody>
          <a:bodyPr/>
          <a:lstStyle/>
          <a:p>
            <a:r>
              <a:rPr lang="en-US">
                <a:hlinkClick r:id="rId3"/>
              </a:rPr>
              <a:t>annmary.roy@hpe.com</a:t>
            </a:r>
          </a:p>
          <a:p>
            <a:r>
              <a:rPr lang="en-US">
                <a:hlinkClick r:id="rId3"/>
              </a:rPr>
              <a:t>aalap.tripathy@hpe.com</a:t>
            </a:r>
          </a:p>
          <a:p>
            <a:r>
              <a:rPr lang="en-US">
                <a:hlinkClick r:id="rId3"/>
              </a:rPr>
              <a:t>sergey.serebryakov@hpe.com</a:t>
            </a:r>
          </a:p>
          <a:p>
            <a:r>
              <a:rPr lang="en-US">
                <a:hlinkClick r:id="rId3"/>
              </a:rPr>
              <a:t>cong.xu@hpe.com</a:t>
            </a:r>
          </a:p>
          <a:p>
            <a:r>
              <a:rPr lang="en-US">
                <a:hlinkClick r:id="rId3"/>
              </a:rPr>
              <a:t>suparna.bhattacharya@hpe.com</a:t>
            </a:r>
            <a:endParaRPr lang="en-US"/>
          </a:p>
          <a:p>
            <a:r>
              <a:rPr lang="en-US">
                <a:hlinkClick r:id="rId4"/>
              </a:rPr>
              <a:t>martin.foltin@hpe.com</a:t>
            </a:r>
          </a:p>
          <a:p>
            <a:r>
              <a:rPr lang="en-US">
                <a:hlinkClick r:id="rId5"/>
              </a:rPr>
              <a:t>paolo.faraboschi@hpe.com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>
              <a:buFontTx/>
              <a:buBlip>
                <a:blip r:embed="rId6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6"/>
                </a:buBlip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0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MetricHPE Light"/>
              </a:rPr>
              <a:t>Data Foundation for AI</a:t>
            </a:r>
          </a:p>
          <a:p>
            <a:r>
              <a:rPr lang="en-US">
                <a:latin typeface="MetricHPE Light"/>
              </a:rPr>
              <a:t>Common Metadata Framework (CMF)</a:t>
            </a:r>
          </a:p>
          <a:p>
            <a:pPr lvl="1"/>
            <a:r>
              <a:rPr lang="en-US">
                <a:latin typeface="MetricHPE Light"/>
              </a:rPr>
              <a:t>Architecture</a:t>
            </a:r>
          </a:p>
          <a:p>
            <a:pPr>
              <a:buClr>
                <a:srgbClr val="000000"/>
              </a:buClr>
            </a:pPr>
            <a:r>
              <a:rPr lang="en-US">
                <a:latin typeface="MetricHPE Light"/>
              </a:rPr>
              <a:t>Integration with ecosystem of ml frameworks and ml tracking platforms</a:t>
            </a:r>
            <a:endParaRPr lang="en-US"/>
          </a:p>
          <a:p>
            <a:pPr marL="228600" lvl="1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7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CMF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10274866" cy="1371816"/>
          </a:xfrm>
        </p:spPr>
        <p:txBody>
          <a:bodyPr/>
          <a:lstStyle/>
          <a:p>
            <a:r>
              <a:rPr lang="en-US"/>
              <a:t>Notes: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/>
              <a:t>Toy example with more scenarios: Different hyper-parameters. Different versions of the same dataset.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/>
              <a:t>Lead to more complex use cases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/>
              <a:t>Data transformation after serving: opportunistic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5474" y="99019"/>
            <a:ext cx="11421304" cy="427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solidFill>
                  <a:schemeClr val="tx1"/>
                </a:solidFill>
                <a:latin typeface="MetricHPE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CMF DEMO </a:t>
            </a:r>
          </a:p>
        </p:txBody>
      </p:sp>
      <p:sp>
        <p:nvSpPr>
          <p:cNvPr id="6" name="AutoShape 2" descr="User (computing) - Wikipedia"/>
          <p:cNvSpPr>
            <a:spLocks noChangeAspect="1" noChangeArrowheads="1"/>
          </p:cNvSpPr>
          <p:nvPr/>
        </p:nvSpPr>
        <p:spPr bwMode="auto">
          <a:xfrm>
            <a:off x="132316" y="-3048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88" y="1877767"/>
            <a:ext cx="720060" cy="727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328" y="1877767"/>
            <a:ext cx="720060" cy="720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204" y="1692858"/>
            <a:ext cx="3054108" cy="1040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685" y="2927465"/>
            <a:ext cx="2197384" cy="1216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H="1">
            <a:off x="-1196273" y="2665855"/>
            <a:ext cx="53464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01A98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Preparation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9126" y="3486312"/>
            <a:ext cx="26509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01A98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 Extraction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0268" y="4482447"/>
            <a:ext cx="10274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01A98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Train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76933" y="3285215"/>
            <a:ext cx="0" cy="32592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6933" y="4053915"/>
            <a:ext cx="2" cy="34388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0211521" y="3285215"/>
            <a:ext cx="13335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1A98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Evaluate</a:t>
            </a:r>
            <a:endParaRPr lang="en-US" sz="2800" b="0" cap="none" spc="0">
              <a:ln w="0"/>
              <a:solidFill>
                <a:srgbClr val="01A98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Left-Right Arrow 16"/>
          <p:cNvSpPr/>
          <p:nvPr/>
        </p:nvSpPr>
        <p:spPr bwMode="ltGray">
          <a:xfrm>
            <a:off x="4045741" y="3525137"/>
            <a:ext cx="995908" cy="264621"/>
          </a:xfrm>
          <a:prstGeom prst="leftRightArrow">
            <a:avLst/>
          </a:prstGeom>
          <a:solidFill>
            <a:schemeClr val="tx2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 bwMode="ltGray">
          <a:xfrm>
            <a:off x="2507225" y="3335798"/>
            <a:ext cx="1481905" cy="93377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Local Git Clone</a:t>
            </a:r>
          </a:p>
          <a:p>
            <a:pPr algn="ctr"/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(Code, DVC Files, MLMD)</a:t>
            </a:r>
          </a:p>
        </p:txBody>
      </p:sp>
      <p:sp>
        <p:nvSpPr>
          <p:cNvPr id="19" name="Rounded Rectangle 18"/>
          <p:cNvSpPr/>
          <p:nvPr/>
        </p:nvSpPr>
        <p:spPr bwMode="ltGray">
          <a:xfrm>
            <a:off x="8329599" y="3316507"/>
            <a:ext cx="1669800" cy="64070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Local Git Clone</a:t>
            </a:r>
          </a:p>
          <a:p>
            <a:pPr algn="ctr"/>
            <a:r>
              <a:rPr lang="en-US" sz="1100">
                <a:solidFill>
                  <a:schemeClr val="accent1">
                    <a:lumMod val="75000"/>
                  </a:schemeClr>
                </a:solidFill>
              </a:rPr>
              <a:t>(Code, DVC Files, MLMD)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896" y="344846"/>
            <a:ext cx="7883690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/>
              <a:t>COLLABORATE ON A PIPELINE AND SHARE METADATA</a:t>
            </a:r>
          </a:p>
        </p:txBody>
      </p:sp>
      <p:sp>
        <p:nvSpPr>
          <p:cNvPr id="21" name="Left-Right Arrow 20"/>
          <p:cNvSpPr/>
          <p:nvPr/>
        </p:nvSpPr>
        <p:spPr bwMode="ltGray">
          <a:xfrm rot="20053396">
            <a:off x="3928231" y="3006821"/>
            <a:ext cx="995908" cy="264621"/>
          </a:xfrm>
          <a:prstGeom prst="leftRightArrow">
            <a:avLst/>
          </a:prstGeom>
          <a:solidFill>
            <a:schemeClr val="tx2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 bwMode="ltGray">
          <a:xfrm rot="1542542">
            <a:off x="7275697" y="3006359"/>
            <a:ext cx="995908" cy="264621"/>
          </a:xfrm>
          <a:prstGeom prst="leftRightArrow">
            <a:avLst/>
          </a:prstGeom>
          <a:solidFill>
            <a:schemeClr val="tx2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 bwMode="ltGray">
          <a:xfrm>
            <a:off x="7149358" y="3515002"/>
            <a:ext cx="995908" cy="264621"/>
          </a:xfrm>
          <a:prstGeom prst="leftRightArrow">
            <a:avLst/>
          </a:prstGeom>
          <a:solidFill>
            <a:schemeClr val="tx2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475" y="4554390"/>
            <a:ext cx="5204159" cy="10935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757" y="4431355"/>
            <a:ext cx="4146894" cy="12888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435" y="4411743"/>
            <a:ext cx="3793934" cy="22551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4647" y="4367160"/>
            <a:ext cx="4054389" cy="20088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37116" y="1306842"/>
            <a:ext cx="2508069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069433" y="1396923"/>
            <a:ext cx="2508069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8334" y="778292"/>
            <a:ext cx="7082735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i="1">
                <a:solidFill>
                  <a:schemeClr val="accent1">
                    <a:lumMod val="75000"/>
                  </a:schemeClr>
                </a:solidFill>
              </a:rPr>
              <a:t>Text classification with Random Forest Classifier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857" y="5090317"/>
            <a:ext cx="1335385" cy="6055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4055" y="5090317"/>
            <a:ext cx="1335385" cy="6055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571" y="5066435"/>
            <a:ext cx="690417" cy="5881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0128" y="5090317"/>
            <a:ext cx="690417" cy="5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6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mph" presetSubtype="0" repeatCount="3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3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6" presetClass="emph" presetSubtype="0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16" grpId="0"/>
      <p:bldP spid="16" grpId="1"/>
      <p:bldP spid="17" grpId="0" animBg="1"/>
      <p:bldP spid="17" grpId="1" animBg="1"/>
      <p:bldP spid="17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1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173458"/>
          </a:xfrm>
        </p:spPr>
        <p:txBody>
          <a:bodyPr/>
          <a:lstStyle/>
          <a:p>
            <a:r>
              <a:rPr lang="en-US"/>
              <a:t>Faster development of Trustworthy AI models in complex pipelines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>
              <a:tabLst>
                <a:tab pos="5257800" algn="l"/>
                <a:tab pos="5432425" algn="l"/>
              </a:tabLst>
            </a:pPr>
            <a:r>
              <a:rPr lang="en-US"/>
              <a:t>Reduction of AI model training time	</a:t>
            </a:r>
            <a:r>
              <a:rPr lang="en-US" sz="1500">
                <a:sym typeface="Symbol" panose="05050102010706020507" pitchFamily="18" charset="2"/>
              </a:rPr>
              <a:t></a:t>
            </a:r>
            <a:r>
              <a:rPr lang="en-US" sz="1400">
                <a:sym typeface="Symbol" panose="05050102010706020507" pitchFamily="18" charset="2"/>
              </a:rPr>
              <a:t>	</a:t>
            </a:r>
            <a:r>
              <a:rPr lang="en-US">
                <a:sym typeface="Symbol" panose="05050102010706020507" pitchFamily="18" charset="2"/>
              </a:rPr>
              <a:t>Trustworthy AI models for acceleration of complex simulations</a:t>
            </a:r>
            <a:r>
              <a:rPr lang="en-US" sz="1400">
                <a:sym typeface="Symbol" panose="05050102010706020507" pitchFamily="18" charset="2"/>
              </a:rPr>
              <a:t>	</a:t>
            </a:r>
            <a:endParaRPr lang="en-US" sz="14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spcBef>
                <a:spcPts val="600"/>
              </a:spcBef>
            </a:pPr>
            <a:r>
              <a:rPr lang="en-US"/>
              <a:t>Reduction of data labeling effort for supervised learning (looking for collaboration opportunities)</a:t>
            </a:r>
          </a:p>
          <a:p>
            <a:r>
              <a:rPr lang="en-US"/>
              <a:t>Reduction of experiment or simulation data volume required to build Trustworthy AI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E7A2F-1AE5-4F6E-9371-7842797C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03" y="1327001"/>
            <a:ext cx="3181662" cy="1506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8483E-EF85-4602-B072-F1074EBBE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929" y="1062892"/>
            <a:ext cx="2747053" cy="1805608"/>
          </a:xfrm>
          <a:prstGeom prst="rect">
            <a:avLst/>
          </a:prstGeom>
        </p:spPr>
      </p:pic>
      <p:sp>
        <p:nvSpPr>
          <p:cNvPr id="8" name="Arrow: Right 3">
            <a:extLst>
              <a:ext uri="{FF2B5EF4-FFF2-40B4-BE49-F238E27FC236}">
                <a16:creationId xmlns:a16="http://schemas.microsoft.com/office/drawing/2014/main" id="{F492C656-0FC4-43E5-8B7B-FA752E3A53BD}"/>
              </a:ext>
            </a:extLst>
          </p:cNvPr>
          <p:cNvSpPr/>
          <p:nvPr/>
        </p:nvSpPr>
        <p:spPr bwMode="ltGray">
          <a:xfrm>
            <a:off x="6098090" y="2028133"/>
            <a:ext cx="916986" cy="141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135677" y="1311225"/>
            <a:ext cx="2841812" cy="6740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Exa.trkX</a:t>
            </a:r>
            <a:br>
              <a:rPr lang="en-US" sz="1400"/>
            </a:br>
            <a:r>
              <a:rPr lang="en-US" sz="1400"/>
              <a:t>High Energy Physics</a:t>
            </a:r>
            <a:br>
              <a:rPr lang="en-US" sz="1400"/>
            </a:br>
            <a:r>
              <a:rPr lang="en-US" sz="1400"/>
              <a:t>Particle Trajectory Reconstruction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280" y="3329796"/>
            <a:ext cx="2880076" cy="15453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938" y="3684944"/>
            <a:ext cx="1851342" cy="6740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DeepCam</a:t>
            </a:r>
            <a:br>
              <a:rPr lang="en-US" sz="1400"/>
            </a:br>
            <a:r>
              <a:rPr lang="en-US" sz="1400"/>
              <a:t>Extreme Weather</a:t>
            </a:r>
            <a:br>
              <a:rPr lang="en-US" sz="1400"/>
            </a:br>
            <a:r>
              <a:rPr lang="en-US" sz="1400"/>
              <a:t>Feature Identification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2101" y="3781894"/>
            <a:ext cx="2462848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Ocean Climate Modeling</a:t>
            </a:r>
            <a:br>
              <a:rPr lang="en-US" sz="1400"/>
            </a:br>
            <a:r>
              <a:rPr lang="en-US" sz="1400"/>
              <a:t>MOM6 with EKE Surrogate Models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929" y="3233057"/>
            <a:ext cx="2808351" cy="17308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21515" y="4963940"/>
            <a:ext cx="411760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 SC’18 and arXiv 1810.01993 by Kurth et. al.)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22568" y="4963940"/>
            <a:ext cx="359734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 arXiv 2104.09355 by Partee et. al.)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78635" y="2204942"/>
            <a:ext cx="264978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</a:t>
            </a:r>
            <a:br>
              <a:rPr lang="en-US" sz="1200"/>
            </a:br>
            <a:r>
              <a:rPr lang="en-US" sz="1200"/>
              <a:t>Eur. Phys. J. C </a:t>
            </a:r>
            <a:r>
              <a:rPr lang="en-US" sz="1200" b="1"/>
              <a:t>81</a:t>
            </a:r>
            <a:r>
              <a:rPr lang="en-US" sz="1200"/>
              <a:t> (2021), 876</a:t>
            </a:r>
            <a:br>
              <a:rPr lang="en-US" sz="1200"/>
            </a:br>
            <a:r>
              <a:rPr lang="en-US" sz="1200"/>
              <a:t> and arXiv 2103.06695 by Ju et. al.)</a:t>
            </a:r>
          </a:p>
        </p:txBody>
      </p:sp>
    </p:spTree>
    <p:extLst>
      <p:ext uri="{BB962C8B-B14F-4D97-AF65-F5344CB8AC3E}">
        <p14:creationId xmlns:p14="http://schemas.microsoft.com/office/powerpoint/2010/main" val="184004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4163" indent="-284163">
              <a:spcBef>
                <a:spcPts val="1200"/>
              </a:spcBef>
            </a:pPr>
            <a:r>
              <a:rPr lang="en-US"/>
              <a:t>Building Trustworthy AI models often requires large volumes of data, stressing AI compute and storage infrastructures and requiring significant human efforts to label the data and optimize AI models</a:t>
            </a:r>
          </a:p>
          <a:p>
            <a:pPr marL="457200" lvl="1" indent="-173038">
              <a:spcBef>
                <a:spcPts val="600"/>
              </a:spcBef>
            </a:pPr>
            <a:r>
              <a:rPr lang="en-US"/>
              <a:t>Example: DeepCam</a:t>
            </a:r>
          </a:p>
          <a:p>
            <a:pPr marL="284163" indent="-284163">
              <a:spcBef>
                <a:spcPts val="1200"/>
              </a:spcBef>
            </a:pPr>
            <a:r>
              <a:rPr lang="en-US"/>
              <a:t>Optimization scope expanding from few pipeline stages (AI model training and test) to many stages, and across different pipelines</a:t>
            </a:r>
          </a:p>
          <a:p>
            <a:pPr marL="457200" lvl="1" indent="-173038">
              <a:spcBef>
                <a:spcPts val="600"/>
              </a:spcBef>
            </a:pPr>
            <a:r>
              <a:rPr lang="en-US"/>
              <a:t>Example: Exa.Trkx</a:t>
            </a:r>
          </a:p>
          <a:p>
            <a:pPr marL="284163" indent="-284163">
              <a:spcBef>
                <a:spcPts val="1200"/>
              </a:spcBef>
            </a:pPr>
            <a:r>
              <a:rPr lang="en-US"/>
              <a:t>Optimizations carried out for more metrics than before: besides model accuracy, the Trust features (robustness, explainability) are critical</a:t>
            </a:r>
          </a:p>
          <a:p>
            <a:pPr marL="457200" lvl="1" indent="-173038">
              <a:spcBef>
                <a:spcPts val="600"/>
              </a:spcBef>
            </a:pPr>
            <a:r>
              <a:rPr lang="en-US"/>
              <a:t>Example: Ocean Climate Modeling</a:t>
            </a:r>
          </a:p>
          <a:p>
            <a:pPr marL="284163" indent="-284163">
              <a:spcBef>
                <a:spcPts val="1200"/>
              </a:spcBef>
            </a:pPr>
            <a:r>
              <a:rPr lang="en-US"/>
              <a:t>Focus shifting from optimizing AI models to co-optimizing the data selection (good data rather than big data), data labeling, data transformations, and AI models (the Data-centric AI paradigm)</a:t>
            </a:r>
          </a:p>
          <a:p>
            <a:pPr marL="284163" indent="-284163">
              <a:spcBef>
                <a:spcPts val="2400"/>
              </a:spcBef>
              <a:buFont typeface="Symbol" panose="05050102010706020507" pitchFamily="18" charset="2"/>
              <a:buChar char=""/>
            </a:pPr>
            <a:r>
              <a:rPr lang="en-US">
                <a:latin typeface="MetricHPE Medium" panose="020B0603030202060203" pitchFamily="34" charset="0"/>
              </a:rPr>
              <a:t>Meeting Trust objectives while co-optimizing AI models and data in complex pipelines requires: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infrastructure for tracking and managing data lineage and pipeline metadata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intelligence to learn from this metadata to optimize data and pipelines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Use Case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173458"/>
          </a:xfrm>
        </p:spPr>
        <p:txBody>
          <a:bodyPr/>
          <a:lstStyle/>
          <a:p>
            <a:r>
              <a:rPr lang="en-US"/>
              <a:t>Faster development of Trustworthy AI models in complex pipelines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>
              <a:tabLst>
                <a:tab pos="5257800" algn="l"/>
                <a:tab pos="5432425" algn="l"/>
              </a:tabLst>
            </a:pPr>
            <a:r>
              <a:rPr lang="en-US"/>
              <a:t>Reduction of AI model training time	</a:t>
            </a:r>
            <a:r>
              <a:rPr lang="en-US" sz="1500">
                <a:sym typeface="Symbol" panose="05050102010706020507" pitchFamily="18" charset="2"/>
              </a:rPr>
              <a:t></a:t>
            </a:r>
            <a:r>
              <a:rPr lang="en-US" sz="1400">
                <a:sym typeface="Symbol" panose="05050102010706020507" pitchFamily="18" charset="2"/>
              </a:rPr>
              <a:t>	</a:t>
            </a:r>
            <a:r>
              <a:rPr lang="en-US">
                <a:sym typeface="Symbol" panose="05050102010706020507" pitchFamily="18" charset="2"/>
              </a:rPr>
              <a:t>Trustworthy AI models for acceleration of complex simulations</a:t>
            </a:r>
            <a:r>
              <a:rPr lang="en-US" sz="1400">
                <a:sym typeface="Symbol" panose="05050102010706020507" pitchFamily="18" charset="2"/>
              </a:rPr>
              <a:t>	</a:t>
            </a:r>
            <a:endParaRPr lang="en-US" sz="14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spcBef>
                <a:spcPts val="600"/>
              </a:spcBef>
            </a:pPr>
            <a:r>
              <a:rPr lang="en-US"/>
              <a:t>Reduction of data labeling effort for supervised learning (looking for collaboration opportunities)</a:t>
            </a:r>
          </a:p>
          <a:p>
            <a:r>
              <a:rPr lang="en-US"/>
              <a:t>Reduction of experiment or simulation data volume required to build Trustworthy AI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E7A2F-1AE5-4F6E-9371-7842797C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03" y="1327001"/>
            <a:ext cx="3181662" cy="1506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8483E-EF85-4602-B072-F1074EBBE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929" y="1062892"/>
            <a:ext cx="2747053" cy="1805608"/>
          </a:xfrm>
          <a:prstGeom prst="rect">
            <a:avLst/>
          </a:prstGeom>
        </p:spPr>
      </p:pic>
      <p:sp>
        <p:nvSpPr>
          <p:cNvPr id="8" name="Arrow: Right 3">
            <a:extLst>
              <a:ext uri="{FF2B5EF4-FFF2-40B4-BE49-F238E27FC236}">
                <a16:creationId xmlns:a16="http://schemas.microsoft.com/office/drawing/2014/main" id="{F492C656-0FC4-43E5-8B7B-FA752E3A53BD}"/>
              </a:ext>
            </a:extLst>
          </p:cNvPr>
          <p:cNvSpPr/>
          <p:nvPr/>
        </p:nvSpPr>
        <p:spPr bwMode="ltGray">
          <a:xfrm>
            <a:off x="6098090" y="2028133"/>
            <a:ext cx="916986" cy="141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135677" y="1311225"/>
            <a:ext cx="2841812" cy="6740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Exa.trkX</a:t>
            </a:r>
            <a:br>
              <a:rPr lang="en-US" sz="1400"/>
            </a:br>
            <a:r>
              <a:rPr lang="en-US" sz="1400"/>
              <a:t>High Energy Physics</a:t>
            </a:r>
            <a:br>
              <a:rPr lang="en-US" sz="1400"/>
            </a:br>
            <a:r>
              <a:rPr lang="en-US" sz="1400"/>
              <a:t>Particle Trajectory Reconstruction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280" y="3329796"/>
            <a:ext cx="2880076" cy="15453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938" y="3684944"/>
            <a:ext cx="1851342" cy="6740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DeepCam</a:t>
            </a:r>
            <a:br>
              <a:rPr lang="en-US" sz="1400"/>
            </a:br>
            <a:r>
              <a:rPr lang="en-US" sz="1400"/>
              <a:t>Extreme Weather</a:t>
            </a:r>
            <a:br>
              <a:rPr lang="en-US" sz="1400"/>
            </a:br>
            <a:r>
              <a:rPr lang="en-US" sz="1400"/>
              <a:t>Feature Identification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2101" y="3781894"/>
            <a:ext cx="2462848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Ocean Climate Modeling</a:t>
            </a:r>
            <a:br>
              <a:rPr lang="en-US" sz="1400"/>
            </a:br>
            <a:r>
              <a:rPr lang="en-US" sz="1400"/>
              <a:t>MOM6 with EKE Surrogate Models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929" y="3233057"/>
            <a:ext cx="2808351" cy="17308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21515" y="4963940"/>
            <a:ext cx="411760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 SC’18 and arXiv 1810.01993 by Kurth et. al.)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22568" y="4963940"/>
            <a:ext cx="359734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 arXiv 2104.09355 by Partee et. al.)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78635" y="2204942"/>
            <a:ext cx="264978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</a:t>
            </a:r>
            <a:br>
              <a:rPr lang="en-US" sz="1200"/>
            </a:br>
            <a:r>
              <a:rPr lang="en-US" sz="1200"/>
              <a:t>Eur. Phys. J. C </a:t>
            </a:r>
            <a:r>
              <a:rPr lang="en-US" sz="1200" b="1"/>
              <a:t>81</a:t>
            </a:r>
            <a:r>
              <a:rPr lang="en-US" sz="1200"/>
              <a:t> (2021), 876</a:t>
            </a:r>
            <a:br>
              <a:rPr lang="en-US" sz="1200"/>
            </a:br>
            <a:r>
              <a:rPr lang="en-US" sz="1200"/>
              <a:t> and arXiv 2103.06695 by Ju et. al.)</a:t>
            </a:r>
          </a:p>
        </p:txBody>
      </p:sp>
      <p:sp>
        <p:nvSpPr>
          <p:cNvPr id="17" name="Rectangle 16"/>
          <p:cNvSpPr/>
          <p:nvPr/>
        </p:nvSpPr>
        <p:spPr bwMode="ltGray">
          <a:xfrm>
            <a:off x="206188" y="1018211"/>
            <a:ext cx="11116236" cy="1913248"/>
          </a:xfrm>
          <a:prstGeom prst="rect">
            <a:avLst/>
          </a:prstGeom>
          <a:noFill/>
          <a:ln w="190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7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AD637D-3225-4E91-BAEB-F6DF6BC1DC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Challenges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Exa.trkX High Energy Physics Particle Reconstruction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798F02-65DF-47C0-AB6F-BEADA0FFE2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9695" y="4580313"/>
            <a:ext cx="11622195" cy="1515687"/>
          </a:xfrm>
        </p:spPr>
        <p:txBody>
          <a:bodyPr>
            <a:normAutofit/>
          </a:bodyPr>
          <a:lstStyle/>
          <a:p>
            <a:pPr marL="169863" indent="-1698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Particle Tracking algorithm </a:t>
            </a:r>
          </a:p>
          <a:p>
            <a:pPr marL="398463" lvl="1" indent="-1698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Linked experiment stages: Many </a:t>
            </a:r>
            <a:r>
              <a:rPr lang="en-US" b="1"/>
              <a:t>execution lineages,</a:t>
            </a:r>
            <a:r>
              <a:rPr lang="en-US"/>
              <a:t> </a:t>
            </a:r>
            <a:r>
              <a:rPr lang="en-US" b="1"/>
              <a:t>artifact lineages, metrics, models, and config parameters</a:t>
            </a:r>
            <a:r>
              <a:rPr lang="en-US"/>
              <a:t> </a:t>
            </a:r>
          </a:p>
          <a:p>
            <a:pPr marL="398463" lvl="1" indent="-1698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Long experiment times</a:t>
            </a:r>
          </a:p>
          <a:p>
            <a:pPr marL="398463" lvl="1" indent="-1698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Purity-efficiency tradeoff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8C00B-25D2-4811-9174-67F86119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" y="1750472"/>
            <a:ext cx="3116062" cy="2048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C0576C-857A-46BD-A34C-CA44C45450B1}"/>
              </a:ext>
            </a:extLst>
          </p:cNvPr>
          <p:cNvSpPr txBox="1"/>
          <p:nvPr/>
        </p:nvSpPr>
        <p:spPr>
          <a:xfrm>
            <a:off x="248300" y="3592455"/>
            <a:ext cx="2794247" cy="55399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/>
            </a:lvl1pPr>
          </a:lstStyle>
          <a:p>
            <a:r>
              <a:rPr lang="en-US"/>
              <a:t>Collider Experiments</a:t>
            </a:r>
          </a:p>
          <a:p>
            <a:r>
              <a:rPr lang="en-US"/>
              <a:t>High Luminosity Large Hardon Collider (HL-LHC), ATLAS, CMS, …..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625E6-447E-47D3-9ECB-C88DD2430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242" y="2035686"/>
            <a:ext cx="3181662" cy="150634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DF37B6B-6D33-4704-B921-0ADC1FEBFA55}"/>
              </a:ext>
            </a:extLst>
          </p:cNvPr>
          <p:cNvSpPr/>
          <p:nvPr/>
        </p:nvSpPr>
        <p:spPr bwMode="ltGray">
          <a:xfrm>
            <a:off x="3235790" y="2584675"/>
            <a:ext cx="391619" cy="18589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2AEDD4-0CC2-44D4-8AEB-B5FD3493620C}"/>
              </a:ext>
            </a:extLst>
          </p:cNvPr>
          <p:cNvSpPr/>
          <p:nvPr/>
        </p:nvSpPr>
        <p:spPr bwMode="ltGray">
          <a:xfrm rot="20262687">
            <a:off x="6967360" y="2048541"/>
            <a:ext cx="391619" cy="18589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19CA7B0-A646-40E3-A638-9EE3F8FE59F7}"/>
              </a:ext>
            </a:extLst>
          </p:cNvPr>
          <p:cNvSpPr/>
          <p:nvPr/>
        </p:nvSpPr>
        <p:spPr bwMode="ltGray">
          <a:xfrm rot="1079303">
            <a:off x="6991999" y="3007956"/>
            <a:ext cx="391619" cy="18589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4A8DCB-F958-470D-A090-C466166B0490}"/>
              </a:ext>
            </a:extLst>
          </p:cNvPr>
          <p:cNvSpPr txBox="1"/>
          <p:nvPr/>
        </p:nvSpPr>
        <p:spPr>
          <a:xfrm>
            <a:off x="7431399" y="1991471"/>
            <a:ext cx="3837959" cy="38369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/>
              <a:t>Offline Particle Tracking</a:t>
            </a:r>
          </a:p>
          <a:p>
            <a:pPr algn="ctr"/>
            <a:r>
              <a:rPr lang="en-US" sz="1200"/>
              <a:t>(Physics-based/Deterministic. Large computational cost. Slow)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B7441-31A6-45F1-8541-C4D6F2F46304}"/>
              </a:ext>
            </a:extLst>
          </p:cNvPr>
          <p:cNvSpPr txBox="1"/>
          <p:nvPr/>
        </p:nvSpPr>
        <p:spPr>
          <a:xfrm>
            <a:off x="10856542" y="1405996"/>
            <a:ext cx="1097160" cy="3231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000"/>
              <a:t>Track candidates</a:t>
            </a:r>
            <a:endParaRPr lang="en-GB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9CC495-4715-45E1-85E8-AE7C9186072F}"/>
              </a:ext>
            </a:extLst>
          </p:cNvPr>
          <p:cNvSpPr/>
          <p:nvPr/>
        </p:nvSpPr>
        <p:spPr bwMode="ltGray">
          <a:xfrm>
            <a:off x="7510911" y="1450891"/>
            <a:ext cx="683584" cy="5066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Space-point formation</a:t>
            </a:r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54A333-B565-4BFA-A5DD-C70D7B429CA8}"/>
              </a:ext>
            </a:extLst>
          </p:cNvPr>
          <p:cNvSpPr/>
          <p:nvPr/>
        </p:nvSpPr>
        <p:spPr bwMode="ltGray">
          <a:xfrm>
            <a:off x="8457063" y="1447790"/>
            <a:ext cx="529636" cy="5066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Track Seeding</a:t>
            </a:r>
            <a:endParaRPr lang="en-GB" sz="800">
              <a:solidFill>
                <a:schemeClr val="tx1"/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5474CC1-CC38-40A0-8B56-5EB1F1BB9B6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8194495" y="1701116"/>
            <a:ext cx="262568" cy="3101"/>
          </a:xfrm>
          <a:prstGeom prst="bentConnector3">
            <a:avLst/>
          </a:prstGeom>
          <a:noFill/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8D698BA-ADFC-4590-B3FF-DB7337F57672}"/>
              </a:ext>
            </a:extLst>
          </p:cNvPr>
          <p:cNvSpPr/>
          <p:nvPr/>
        </p:nvSpPr>
        <p:spPr bwMode="ltGray">
          <a:xfrm>
            <a:off x="9263466" y="1449686"/>
            <a:ext cx="627254" cy="5066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Track Following</a:t>
            </a:r>
            <a:endParaRPr lang="en-GB" sz="800">
              <a:solidFill>
                <a:schemeClr val="tx1"/>
              </a:solidFill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90633FB-D4AD-4BD8-9DA3-3A5A3B15B294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8986699" y="1701116"/>
            <a:ext cx="276767" cy="1896"/>
          </a:xfrm>
          <a:prstGeom prst="bentConnector3">
            <a:avLst/>
          </a:prstGeom>
          <a:noFill/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C7FC1F5-0970-4EE4-9AE4-1966EC43F9A2}"/>
              </a:ext>
            </a:extLst>
          </p:cNvPr>
          <p:cNvSpPr/>
          <p:nvPr/>
        </p:nvSpPr>
        <p:spPr bwMode="ltGray">
          <a:xfrm>
            <a:off x="10125673" y="1446251"/>
            <a:ext cx="585638" cy="5066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Track Fitting</a:t>
            </a:r>
            <a:endParaRPr lang="en-GB" sz="800">
              <a:solidFill>
                <a:schemeClr val="tx1"/>
              </a:solidFill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A56F797-48D0-441F-BDDD-B84E08C8F0B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9890720" y="1699577"/>
            <a:ext cx="234953" cy="3435"/>
          </a:xfrm>
          <a:prstGeom prst="bentConnector3">
            <a:avLst/>
          </a:prstGeom>
          <a:noFill/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9FF3347-3BE4-4F49-9EE3-49D6DBD68FB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0711311" y="1699577"/>
            <a:ext cx="594421" cy="12700"/>
          </a:xfrm>
          <a:prstGeom prst="bentConnector3">
            <a:avLst/>
          </a:prstGeom>
          <a:noFill/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8B75697-FFFC-40A1-95FF-76D69FF33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809" y="2612762"/>
            <a:ext cx="3938499" cy="15736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C5AE65-28AD-47CC-801E-B31315FE81EF}"/>
              </a:ext>
            </a:extLst>
          </p:cNvPr>
          <p:cNvSpPr txBox="1"/>
          <p:nvPr/>
        </p:nvSpPr>
        <p:spPr>
          <a:xfrm>
            <a:off x="7250073" y="4135800"/>
            <a:ext cx="3758448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/>
            </a:lvl1pPr>
          </a:lstStyle>
          <a:p>
            <a:r>
              <a:rPr lang="en-US"/>
              <a:t>Online Particle Tracking</a:t>
            </a:r>
          </a:p>
          <a:p>
            <a:r>
              <a:rPr lang="en-US" b="0"/>
              <a:t>(GNN/Metric Learning Particle Tracking Algorithms)</a:t>
            </a:r>
            <a:endParaRPr lang="en-GB" b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337352-261F-4647-81AF-01C7AE50DB45}"/>
              </a:ext>
            </a:extLst>
          </p:cNvPr>
          <p:cNvSpPr/>
          <p:nvPr/>
        </p:nvSpPr>
        <p:spPr bwMode="ltGray">
          <a:xfrm>
            <a:off x="7497713" y="2485505"/>
            <a:ext cx="3971595" cy="2094808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22BAB1-4126-4296-83CF-9D4EF92A695D}"/>
              </a:ext>
            </a:extLst>
          </p:cNvPr>
          <p:cNvSpPr txBox="1"/>
          <p:nvPr/>
        </p:nvSpPr>
        <p:spPr>
          <a:xfrm>
            <a:off x="101676" y="4033351"/>
            <a:ext cx="4592612" cy="4662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700"/>
              <a:t>Source: Ju, Murnane et al. Performance of a Geometric Deep Learning Pipeline for HL-LHC Particle Tracking, Eur. Phys. J., 2021</a:t>
            </a:r>
            <a:endParaRPr lang="en-GB" sz="700"/>
          </a:p>
        </p:txBody>
      </p:sp>
    </p:spTree>
    <p:extLst>
      <p:ext uri="{BB962C8B-B14F-4D97-AF65-F5344CB8AC3E}">
        <p14:creationId xmlns:p14="http://schemas.microsoft.com/office/powerpoint/2010/main" val="34566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Instrumenting Exa.trkX HEP Particle Reconstruction Pipeline with CMF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19199E-9757-4478-B92A-DB775DA47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444" y="2057568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F781CC-9E53-4B35-8A00-579533E48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935" y="2164906"/>
            <a:ext cx="8431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  <a:t>Pre-processing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CF6A0-5425-4158-8BDA-A66E6AC9C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90" y="2057568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99CB5-4C71-4CAC-8848-60D0A59D5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068" y="2086553"/>
            <a:ext cx="6444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Embedding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  <a:t>DNN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6EAD792-2DAD-489D-8899-616F260F2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936" y="2057568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A802F05-91A0-439A-B4F8-493CECC61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599" y="2164906"/>
            <a:ext cx="706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  <a:sym typeface="Symbol" panose="05050102010706020507" pitchFamily="18" charset="2"/>
              </a:rPr>
              <a:t>- ball query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EC59C590-4804-4F58-A3CE-1EB1040E7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552" y="2039516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AFAA1C5-6E3C-44FE-AF89-A2180EE13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857" y="2067347"/>
            <a:ext cx="6430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Edge Filter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DNN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7398503-2EA2-40D2-9C29-83DD31822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168" y="2020018"/>
            <a:ext cx="12874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6871E06-F040-4E47-957F-D9CD3EB58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496" y="2067347"/>
            <a:ext cx="10547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Edge Classification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GNN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686330AB-E0D5-4DE3-BA6B-D0EB55933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856" y="2020018"/>
            <a:ext cx="12874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0E3A276-852A-422C-91E0-17234558C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8896" y="2067347"/>
            <a:ext cx="11493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Triplet Classification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GNN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FD22DEF5-F13C-4404-9803-97C65AB1C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6396" y="2028424"/>
            <a:ext cx="9440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  <a:t>Trajectory</a:t>
            </a:r>
            <a:b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</a:br>
            <a: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  <a:t>Reconstruction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3D17B0-6683-4B7C-8BB3-1F517CD1BD5B}"/>
              </a:ext>
            </a:extLst>
          </p:cNvPr>
          <p:cNvCxnSpPr>
            <a:endCxn id="8" idx="1"/>
          </p:cNvCxnSpPr>
          <p:nvPr/>
        </p:nvCxnSpPr>
        <p:spPr>
          <a:xfrm>
            <a:off x="2007476" y="2263943"/>
            <a:ext cx="472714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68D0AB-E2C6-4472-9814-A816CF6E99A3}"/>
              </a:ext>
            </a:extLst>
          </p:cNvPr>
          <p:cNvCxnSpPr/>
          <p:nvPr/>
        </p:nvCxnSpPr>
        <p:spPr>
          <a:xfrm>
            <a:off x="3365222" y="2266098"/>
            <a:ext cx="472714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A4E46C-4B70-4FDE-B52D-15A1759E1D92}"/>
              </a:ext>
            </a:extLst>
          </p:cNvPr>
          <p:cNvCxnSpPr/>
          <p:nvPr/>
        </p:nvCxnSpPr>
        <p:spPr>
          <a:xfrm>
            <a:off x="4722968" y="2263943"/>
            <a:ext cx="472714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54B114-28ED-4503-9645-C90A1FD1C95F}"/>
              </a:ext>
            </a:extLst>
          </p:cNvPr>
          <p:cNvCxnSpPr/>
          <p:nvPr/>
        </p:nvCxnSpPr>
        <p:spPr>
          <a:xfrm>
            <a:off x="6071584" y="2263943"/>
            <a:ext cx="472714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0BA500-B3A0-41E5-B6B6-3E2075632079}"/>
              </a:ext>
            </a:extLst>
          </p:cNvPr>
          <p:cNvCxnSpPr>
            <a:endCxn id="16" idx="1"/>
          </p:cNvCxnSpPr>
          <p:nvPr/>
        </p:nvCxnSpPr>
        <p:spPr>
          <a:xfrm>
            <a:off x="7822600" y="2226393"/>
            <a:ext cx="34725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0F02D9-5E09-4DFE-AC8E-021483549583}"/>
              </a:ext>
            </a:extLst>
          </p:cNvPr>
          <p:cNvCxnSpPr/>
          <p:nvPr/>
        </p:nvCxnSpPr>
        <p:spPr>
          <a:xfrm>
            <a:off x="9457288" y="2226393"/>
            <a:ext cx="34725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3DC0B5A-354C-49A7-9E3E-E06DEBD8C536}"/>
              </a:ext>
            </a:extLst>
          </p:cNvPr>
          <p:cNvSpPr/>
          <p:nvPr/>
        </p:nvSpPr>
        <p:spPr bwMode="ltGray">
          <a:xfrm>
            <a:off x="4290061" y="1233534"/>
            <a:ext cx="4699612" cy="412750"/>
          </a:xfrm>
          <a:prstGeom prst="rect">
            <a:avLst/>
          </a:prstGeom>
          <a:solidFill>
            <a:schemeClr val="accent1">
              <a:lumMod val="20000"/>
              <a:lumOff val="80000"/>
              <a:alpha val="48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F456EC-C853-4F3D-B098-DF7A4C5D4380}"/>
              </a:ext>
            </a:extLst>
          </p:cNvPr>
          <p:cNvSpPr/>
          <p:nvPr/>
        </p:nvSpPr>
        <p:spPr bwMode="ltGray">
          <a:xfrm>
            <a:off x="5803124" y="1289079"/>
            <a:ext cx="1210118" cy="3284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GitHub</a:t>
            </a:r>
            <a:endParaRPr lang="en-GB" sz="105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1B543A-2BC0-44B8-BB86-391527D489E2}"/>
              </a:ext>
            </a:extLst>
          </p:cNvPr>
          <p:cNvCxnSpPr/>
          <p:nvPr/>
        </p:nvCxnSpPr>
        <p:spPr>
          <a:xfrm>
            <a:off x="4118326" y="1150103"/>
            <a:ext cx="0" cy="589936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or: Elbow 57">
            <a:extLst>
              <a:ext uri="{FF2B5EF4-FFF2-40B4-BE49-F238E27FC236}">
                <a16:creationId xmlns:a16="http://schemas.microsoft.com/office/drawing/2014/main" id="{B3C6BFBB-400E-45E9-BDBE-17D43F2C8A74}"/>
              </a:ext>
            </a:extLst>
          </p:cNvPr>
          <p:cNvCxnSpPr>
            <a:cxnSpLocks/>
            <a:stCxn id="26" idx="1"/>
            <a:endCxn id="29" idx="1"/>
          </p:cNvCxnSpPr>
          <p:nvPr/>
        </p:nvCxnSpPr>
        <p:spPr>
          <a:xfrm rot="10800000" flipV="1">
            <a:off x="959568" y="1453315"/>
            <a:ext cx="4843557" cy="772321"/>
          </a:xfrm>
          <a:prstGeom prst="bentConnector3">
            <a:avLst>
              <a:gd name="adj1" fmla="val 104377"/>
            </a:avLst>
          </a:prstGeom>
          <a:ln w="15875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243E1B5-1C0A-4D46-A73B-1D050404CEF1}"/>
              </a:ext>
            </a:extLst>
          </p:cNvPr>
          <p:cNvSpPr/>
          <p:nvPr/>
        </p:nvSpPr>
        <p:spPr bwMode="ltGray">
          <a:xfrm>
            <a:off x="959567" y="1878496"/>
            <a:ext cx="10143328" cy="694281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76CEE9-296B-482E-89CD-27B0B6282FB6}"/>
              </a:ext>
            </a:extLst>
          </p:cNvPr>
          <p:cNvSpPr txBox="1"/>
          <p:nvPr/>
        </p:nvSpPr>
        <p:spPr>
          <a:xfrm>
            <a:off x="3406405" y="1192268"/>
            <a:ext cx="840575" cy="4893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100"/>
              <a:t>Global Services</a:t>
            </a:r>
            <a:endParaRPr lang="en-GB" sz="110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5D067E-D266-4B6C-889A-7CB33548E7BC}"/>
              </a:ext>
            </a:extLst>
          </p:cNvPr>
          <p:cNvCxnSpPr>
            <a:cxnSpLocks/>
          </p:cNvCxnSpPr>
          <p:nvPr/>
        </p:nvCxnSpPr>
        <p:spPr>
          <a:xfrm>
            <a:off x="2228594" y="2296748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AD6DF9-8A0B-49F2-BF71-CE96B9153B1C}"/>
              </a:ext>
            </a:extLst>
          </p:cNvPr>
          <p:cNvCxnSpPr>
            <a:cxnSpLocks/>
          </p:cNvCxnSpPr>
          <p:nvPr/>
        </p:nvCxnSpPr>
        <p:spPr>
          <a:xfrm>
            <a:off x="3533933" y="2309398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25FB22-A5DC-4C01-848A-11686C56EC11}"/>
              </a:ext>
            </a:extLst>
          </p:cNvPr>
          <p:cNvCxnSpPr>
            <a:cxnSpLocks/>
          </p:cNvCxnSpPr>
          <p:nvPr/>
        </p:nvCxnSpPr>
        <p:spPr>
          <a:xfrm>
            <a:off x="4945289" y="2309398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9ECE85-99FD-4020-831C-A68F28E86D9C}"/>
              </a:ext>
            </a:extLst>
          </p:cNvPr>
          <p:cNvCxnSpPr>
            <a:cxnSpLocks/>
          </p:cNvCxnSpPr>
          <p:nvPr/>
        </p:nvCxnSpPr>
        <p:spPr>
          <a:xfrm>
            <a:off x="6305998" y="2325946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547DA6-7FC8-4D91-A1D1-899E3D12FE27}"/>
              </a:ext>
            </a:extLst>
          </p:cNvPr>
          <p:cNvCxnSpPr>
            <a:cxnSpLocks/>
          </p:cNvCxnSpPr>
          <p:nvPr/>
        </p:nvCxnSpPr>
        <p:spPr>
          <a:xfrm>
            <a:off x="7976724" y="2296748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49D134-5AD3-4557-AB93-1EAB4280F19E}"/>
              </a:ext>
            </a:extLst>
          </p:cNvPr>
          <p:cNvCxnSpPr>
            <a:cxnSpLocks/>
          </p:cNvCxnSpPr>
          <p:nvPr/>
        </p:nvCxnSpPr>
        <p:spPr>
          <a:xfrm>
            <a:off x="9596803" y="2278696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1A7EF-5E18-454A-B857-542C869EE77E}"/>
              </a:ext>
            </a:extLst>
          </p:cNvPr>
          <p:cNvSpPr/>
          <p:nvPr/>
        </p:nvSpPr>
        <p:spPr bwMode="ltGray">
          <a:xfrm>
            <a:off x="7236550" y="1313682"/>
            <a:ext cx="1111211" cy="282320"/>
          </a:xfrm>
          <a:prstGeom prst="rect">
            <a:avLst/>
          </a:prstGeom>
          <a:pattFill prst="ltDnDiag">
            <a:fgClr>
              <a:schemeClr val="accent2">
                <a:lumMod val="50000"/>
              </a:schemeClr>
            </a:fgClr>
            <a:bgClr>
              <a:schemeClr val="bg1"/>
            </a:bgClr>
          </a:pattFill>
          <a:ln w="31750" cap="flat" cmpd="sng" algn="ctr">
            <a:solidFill>
              <a:schemeClr val="accent3">
                <a:lumMod val="50000"/>
              </a:schemeClr>
            </a:solidFill>
            <a:prstDash val="sysDot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08285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Metadata Hub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E07647-26A4-4B69-9F9A-2CF3F12CB8FA}"/>
              </a:ext>
            </a:extLst>
          </p:cNvPr>
          <p:cNvSpPr txBox="1"/>
          <p:nvPr/>
        </p:nvSpPr>
        <p:spPr>
          <a:xfrm>
            <a:off x="5680406" y="796914"/>
            <a:ext cx="1391382" cy="56938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500"/>
              <a:t>Branch: Image Processing &amp; RNN’s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00"/>
              <a:t>Branch: LSTM to suppl. Kalman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00"/>
              <a:t>Branch: Gated Recurrent Units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00"/>
              <a:t>Branch: Graph Reconstruction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00"/>
              <a:t>Metric Learning/Similarity Hashing </a:t>
            </a:r>
            <a:endParaRPr lang="en-GB" sz="500"/>
          </a:p>
        </p:txBody>
      </p:sp>
      <p:cxnSp>
        <p:nvCxnSpPr>
          <p:cNvPr id="39" name="Connector: Elbow 57">
            <a:extLst>
              <a:ext uri="{FF2B5EF4-FFF2-40B4-BE49-F238E27FC236}">
                <a16:creationId xmlns:a16="http://schemas.microsoft.com/office/drawing/2014/main" id="{785BDA23-0C54-42AE-9192-B23A9D28D83B}"/>
              </a:ext>
            </a:extLst>
          </p:cNvPr>
          <p:cNvCxnSpPr>
            <a:cxnSpLocks/>
            <a:stCxn id="37" idx="1"/>
            <a:endCxn id="26" idx="3"/>
          </p:cNvCxnSpPr>
          <p:nvPr/>
        </p:nvCxnSpPr>
        <p:spPr>
          <a:xfrm rot="10800000">
            <a:off x="7013242" y="1453316"/>
            <a:ext cx="223308" cy="152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urved Right 39">
            <a:extLst>
              <a:ext uri="{FF2B5EF4-FFF2-40B4-BE49-F238E27FC236}">
                <a16:creationId xmlns:a16="http://schemas.microsoft.com/office/drawing/2014/main" id="{358A4F71-6FE9-430B-9386-A14D70BA5E3B}"/>
              </a:ext>
            </a:extLst>
          </p:cNvPr>
          <p:cNvSpPr/>
          <p:nvPr/>
        </p:nvSpPr>
        <p:spPr bwMode="ltGray">
          <a:xfrm>
            <a:off x="7008017" y="964880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Arrow: Curved Right 40">
            <a:extLst>
              <a:ext uri="{FF2B5EF4-FFF2-40B4-BE49-F238E27FC236}">
                <a16:creationId xmlns:a16="http://schemas.microsoft.com/office/drawing/2014/main" id="{BC0295D2-E584-4806-8123-887313BA2172}"/>
              </a:ext>
            </a:extLst>
          </p:cNvPr>
          <p:cNvSpPr/>
          <p:nvPr/>
        </p:nvSpPr>
        <p:spPr bwMode="ltGray">
          <a:xfrm rot="10800000">
            <a:off x="7192992" y="954119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7EB44C-F041-4675-8C84-898B1DB8CD2F}"/>
              </a:ext>
            </a:extLst>
          </p:cNvPr>
          <p:cNvSpPr/>
          <p:nvPr/>
        </p:nvSpPr>
        <p:spPr bwMode="ltGray">
          <a:xfrm>
            <a:off x="894093" y="4911062"/>
            <a:ext cx="10242050" cy="86983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8046A1-FA64-4745-AEBB-5C91A80D431F}"/>
              </a:ext>
            </a:extLst>
          </p:cNvPr>
          <p:cNvSpPr/>
          <p:nvPr/>
        </p:nvSpPr>
        <p:spPr bwMode="ltGray">
          <a:xfrm>
            <a:off x="1536995" y="5099280"/>
            <a:ext cx="9135674" cy="166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MetricHPE"/>
                <a:ea typeface="+mn-ea"/>
                <a:cs typeface="+mn-cs"/>
              </a:rPr>
              <a:t>Workflow Integrations (Northbound)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913D9C-2019-4D04-8A67-A9E2E72AED1C}"/>
              </a:ext>
            </a:extLst>
          </p:cNvPr>
          <p:cNvSpPr/>
          <p:nvPr/>
        </p:nvSpPr>
        <p:spPr bwMode="ltGray">
          <a:xfrm>
            <a:off x="894093" y="5843920"/>
            <a:ext cx="10242050" cy="15988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HPC Cluster</a:t>
            </a:r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00AD3BE-47A6-4421-B5CE-77E6BE4D1E7F}"/>
              </a:ext>
            </a:extLst>
          </p:cNvPr>
          <p:cNvSpPr/>
          <p:nvPr/>
        </p:nvSpPr>
        <p:spPr bwMode="ltGray">
          <a:xfrm>
            <a:off x="894093" y="6058195"/>
            <a:ext cx="10242050" cy="194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Parallel File System</a:t>
            </a:r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F19453-1668-4AA2-8323-8366CA921A0E}"/>
              </a:ext>
            </a:extLst>
          </p:cNvPr>
          <p:cNvSpPr txBox="1"/>
          <p:nvPr/>
        </p:nvSpPr>
        <p:spPr>
          <a:xfrm>
            <a:off x="866960" y="4922762"/>
            <a:ext cx="10242050" cy="1661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Common Metadata Framework</a:t>
            </a:r>
            <a:endParaRPr lang="en-GB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0507DD-02A4-4DE1-A0FE-943F7AC6F25A}"/>
              </a:ext>
            </a:extLst>
          </p:cNvPr>
          <p:cNvSpPr/>
          <p:nvPr/>
        </p:nvSpPr>
        <p:spPr bwMode="ltGray">
          <a:xfrm>
            <a:off x="6135560" y="5314712"/>
            <a:ext cx="651239" cy="156103"/>
          </a:xfrm>
          <a:prstGeom prst="rect">
            <a:avLst/>
          </a:prstGeom>
          <a:solidFill>
            <a:schemeClr val="bg1"/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MLMD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A0B168-57EA-4155-9B95-BFF6DA1C9C7F}"/>
              </a:ext>
            </a:extLst>
          </p:cNvPr>
          <p:cNvSpPr/>
          <p:nvPr/>
        </p:nvSpPr>
        <p:spPr bwMode="ltGray">
          <a:xfrm>
            <a:off x="5372105" y="5311681"/>
            <a:ext cx="651239" cy="162167"/>
          </a:xfrm>
          <a:prstGeom prst="rect">
            <a:avLst/>
          </a:prstGeom>
          <a:solidFill>
            <a:schemeClr val="bg1"/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algn="ctr">
              <a:lnSpc>
                <a:spcPct val="90000"/>
              </a:lnSpc>
            </a:pPr>
            <a:r>
              <a:rPr lang="en-US" sz="1200" kern="0">
                <a:solidFill>
                  <a:prstClr val="black"/>
                </a:solidFill>
                <a:latin typeface="MetricHPE"/>
              </a:rPr>
              <a:t>DVC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EA16AF-BC34-47A3-AA5F-3204C744BDFE}"/>
              </a:ext>
            </a:extLst>
          </p:cNvPr>
          <p:cNvCxnSpPr>
            <a:cxnSpLocks/>
          </p:cNvCxnSpPr>
          <p:nvPr/>
        </p:nvCxnSpPr>
        <p:spPr>
          <a:xfrm flipH="1">
            <a:off x="1211322" y="3070793"/>
            <a:ext cx="24756" cy="1467641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218058A-523B-4FAC-8919-62A53C73D1DD}"/>
              </a:ext>
            </a:extLst>
          </p:cNvPr>
          <p:cNvSpPr txBox="1"/>
          <p:nvPr/>
        </p:nvSpPr>
        <p:spPr>
          <a:xfrm>
            <a:off x="1367791" y="4244843"/>
            <a:ext cx="1246648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100"/>
              <a:t>AI Tools &amp; Libraries</a:t>
            </a:r>
            <a:endParaRPr lang="en-GB" sz="11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172DD9-C5B4-40B4-98AC-9FE3C4CBCC9E}"/>
              </a:ext>
            </a:extLst>
          </p:cNvPr>
          <p:cNvSpPr/>
          <p:nvPr/>
        </p:nvSpPr>
        <p:spPr bwMode="ltGray">
          <a:xfrm>
            <a:off x="1536995" y="5560306"/>
            <a:ext cx="9135674" cy="166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MetricHPE"/>
                <a:ea typeface="+mn-ea"/>
                <a:cs typeface="+mn-cs"/>
              </a:rPr>
              <a:t>Infrastructure Integrations (Southbound)</a:t>
            </a:r>
          </a:p>
        </p:txBody>
      </p:sp>
      <p:cxnSp>
        <p:nvCxnSpPr>
          <p:cNvPr id="56" name="Connector: Elbow 57">
            <a:extLst>
              <a:ext uri="{FF2B5EF4-FFF2-40B4-BE49-F238E27FC236}">
                <a16:creationId xmlns:a16="http://schemas.microsoft.com/office/drawing/2014/main" id="{E5A99F67-BDA7-4287-BB3F-B6DD84DB6A15}"/>
              </a:ext>
            </a:extLst>
          </p:cNvPr>
          <p:cNvCxnSpPr>
            <a:cxnSpLocks/>
            <a:stCxn id="29" idx="1"/>
            <a:endCxn id="50" idx="1"/>
          </p:cNvCxnSpPr>
          <p:nvPr/>
        </p:nvCxnSpPr>
        <p:spPr>
          <a:xfrm rot="10800000" flipH="1" flipV="1">
            <a:off x="959567" y="2225637"/>
            <a:ext cx="4412538" cy="3167128"/>
          </a:xfrm>
          <a:prstGeom prst="bentConnector3">
            <a:avLst>
              <a:gd name="adj1" fmla="val -5181"/>
            </a:avLst>
          </a:prstGeom>
          <a:ln w="15875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F4E4040-8547-4DA3-A4FE-30D571EA15D2}"/>
              </a:ext>
            </a:extLst>
          </p:cNvPr>
          <p:cNvSpPr/>
          <p:nvPr/>
        </p:nvSpPr>
        <p:spPr bwMode="ltGray">
          <a:xfrm>
            <a:off x="6925467" y="5303844"/>
            <a:ext cx="848366" cy="177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MetricHPE"/>
                <a:ea typeface="+mn-ea"/>
                <a:cs typeface="+mn-cs"/>
              </a:rPr>
              <a:t>Graph DB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C8C51A-C220-4035-B141-8BFFC5670B58}"/>
              </a:ext>
            </a:extLst>
          </p:cNvPr>
          <p:cNvSpPr/>
          <p:nvPr/>
        </p:nvSpPr>
        <p:spPr bwMode="ltGray">
          <a:xfrm>
            <a:off x="9191890" y="4911062"/>
            <a:ext cx="1492938" cy="17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MetricHPE"/>
                <a:ea typeface="+mn-ea"/>
                <a:cs typeface="+mn-cs"/>
              </a:rPr>
              <a:t>Visualization Engine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A1D8D14-AE7F-4FDE-902B-EC1F4DF48320}"/>
              </a:ext>
            </a:extLst>
          </p:cNvPr>
          <p:cNvCxnSpPr>
            <a:cxnSpLocks/>
          </p:cNvCxnSpPr>
          <p:nvPr/>
        </p:nvCxnSpPr>
        <p:spPr>
          <a:xfrm>
            <a:off x="2010753" y="5842423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52FBAD6-1FC1-4914-A7F2-5A6A107E193D}"/>
              </a:ext>
            </a:extLst>
          </p:cNvPr>
          <p:cNvCxnSpPr>
            <a:cxnSpLocks/>
          </p:cNvCxnSpPr>
          <p:nvPr/>
        </p:nvCxnSpPr>
        <p:spPr>
          <a:xfrm>
            <a:off x="3316092" y="5855073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04E4268-8A20-4C6B-96AC-39F55F75D92B}"/>
              </a:ext>
            </a:extLst>
          </p:cNvPr>
          <p:cNvCxnSpPr>
            <a:cxnSpLocks/>
          </p:cNvCxnSpPr>
          <p:nvPr/>
        </p:nvCxnSpPr>
        <p:spPr>
          <a:xfrm>
            <a:off x="4727448" y="5855073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6A6D108-31DA-47DF-84CA-C1D087D3C92A}"/>
              </a:ext>
            </a:extLst>
          </p:cNvPr>
          <p:cNvCxnSpPr>
            <a:cxnSpLocks/>
          </p:cNvCxnSpPr>
          <p:nvPr/>
        </p:nvCxnSpPr>
        <p:spPr>
          <a:xfrm>
            <a:off x="10820991" y="5855073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381835D-F4E4-4193-A577-BC52335A6C1E}"/>
              </a:ext>
            </a:extLst>
          </p:cNvPr>
          <p:cNvCxnSpPr>
            <a:cxnSpLocks/>
          </p:cNvCxnSpPr>
          <p:nvPr/>
        </p:nvCxnSpPr>
        <p:spPr>
          <a:xfrm>
            <a:off x="7758883" y="5842423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EA0D72-A47F-43A8-B8D9-213160A58CE9}"/>
              </a:ext>
            </a:extLst>
          </p:cNvPr>
          <p:cNvCxnSpPr>
            <a:cxnSpLocks/>
          </p:cNvCxnSpPr>
          <p:nvPr/>
        </p:nvCxnSpPr>
        <p:spPr>
          <a:xfrm>
            <a:off x="9378962" y="5824371"/>
            <a:ext cx="0" cy="34714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7C74FF90-D797-4D6C-B10F-93DCC894EAFD}"/>
              </a:ext>
            </a:extLst>
          </p:cNvPr>
          <p:cNvSpPr/>
          <p:nvPr/>
        </p:nvSpPr>
        <p:spPr bwMode="ltGray">
          <a:xfrm>
            <a:off x="5877938" y="3089513"/>
            <a:ext cx="1210118" cy="3284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hlinkClick r:id="rId3"/>
              </a:rPr>
              <a:t>TrainTrack</a:t>
            </a:r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DA316A-54A0-4D46-A247-B4D69872773B}"/>
              </a:ext>
            </a:extLst>
          </p:cNvPr>
          <p:cNvSpPr/>
          <p:nvPr/>
        </p:nvSpPr>
        <p:spPr bwMode="ltGray">
          <a:xfrm>
            <a:off x="5463441" y="4207053"/>
            <a:ext cx="845571" cy="3284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hlinkClick r:id="rId4"/>
              </a:rPr>
              <a:t>PyTorch</a:t>
            </a:r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D5730F-3999-4B6F-87C5-5579CB6C0800}"/>
              </a:ext>
            </a:extLst>
          </p:cNvPr>
          <p:cNvSpPr/>
          <p:nvPr/>
        </p:nvSpPr>
        <p:spPr bwMode="ltGray">
          <a:xfrm>
            <a:off x="3866113" y="4207053"/>
            <a:ext cx="845571" cy="3284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hlinkClick r:id="rId5"/>
              </a:rPr>
              <a:t>PyTorch 3D</a:t>
            </a:r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0B168F-4179-4DBD-9862-E152102A9634}"/>
              </a:ext>
            </a:extLst>
          </p:cNvPr>
          <p:cNvSpPr/>
          <p:nvPr/>
        </p:nvSpPr>
        <p:spPr bwMode="ltGray">
          <a:xfrm>
            <a:off x="4602271" y="3808123"/>
            <a:ext cx="1210118" cy="3284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hlinkClick r:id="rId6"/>
              </a:rPr>
              <a:t>PyTorch Lightning</a:t>
            </a:r>
            <a:endParaRPr lang="en-GB" sz="1050">
              <a:solidFill>
                <a:schemeClr val="tx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B4982B9-5C75-410F-821B-8E97C1A3EAD1}"/>
              </a:ext>
            </a:extLst>
          </p:cNvPr>
          <p:cNvCxnSpPr>
            <a:cxnSpLocks/>
            <a:stCxn id="77" idx="2"/>
            <a:endCxn id="75" idx="1"/>
          </p:cNvCxnSpPr>
          <p:nvPr/>
        </p:nvCxnSpPr>
        <p:spPr>
          <a:xfrm rot="16200000" flipH="1">
            <a:off x="5218038" y="4125887"/>
            <a:ext cx="234694" cy="256111"/>
          </a:xfrm>
          <a:prstGeom prst="bentConnector2">
            <a:avLst/>
          </a:prstGeom>
          <a:noFill/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88AA0F4-603A-4D2B-AD2C-D98227435D6F}"/>
              </a:ext>
            </a:extLst>
          </p:cNvPr>
          <p:cNvCxnSpPr>
            <a:cxnSpLocks/>
            <a:stCxn id="77" idx="2"/>
            <a:endCxn id="76" idx="3"/>
          </p:cNvCxnSpPr>
          <p:nvPr/>
        </p:nvCxnSpPr>
        <p:spPr>
          <a:xfrm rot="5400000">
            <a:off x="4842160" y="4006120"/>
            <a:ext cx="234694" cy="495646"/>
          </a:xfrm>
          <a:prstGeom prst="bentConnector2">
            <a:avLst/>
          </a:prstGeom>
          <a:noFill/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C21E18F-C804-4CF0-AE0E-345426E78C26}"/>
              </a:ext>
            </a:extLst>
          </p:cNvPr>
          <p:cNvSpPr/>
          <p:nvPr/>
        </p:nvSpPr>
        <p:spPr bwMode="ltGray">
          <a:xfrm>
            <a:off x="6217152" y="3806660"/>
            <a:ext cx="946597" cy="3284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hlinkClick r:id="rId7"/>
              </a:rPr>
              <a:t>SimpleSlurm</a:t>
            </a:r>
            <a:endParaRPr lang="en-GB" sz="1050">
              <a:solidFill>
                <a:schemeClr val="tx1"/>
              </a:solidFill>
            </a:endParaRP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A723D205-2C93-4079-AAD6-5A9DB57AF454}"/>
              </a:ext>
            </a:extLst>
          </p:cNvPr>
          <p:cNvCxnSpPr>
            <a:cxnSpLocks/>
            <a:stCxn id="80" idx="1"/>
            <a:endCxn id="77" idx="3"/>
          </p:cNvCxnSpPr>
          <p:nvPr/>
        </p:nvCxnSpPr>
        <p:spPr>
          <a:xfrm rot="10800000" flipV="1">
            <a:off x="5812390" y="3970896"/>
            <a:ext cx="404763" cy="14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AA63E60-C113-4CFE-8B30-20C8542B6E84}"/>
              </a:ext>
            </a:extLst>
          </p:cNvPr>
          <p:cNvSpPr txBox="1"/>
          <p:nvPr/>
        </p:nvSpPr>
        <p:spPr>
          <a:xfrm>
            <a:off x="3936600" y="3558282"/>
            <a:ext cx="2211094" cy="29546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800"/>
              <a:t>Custom Logger for TensorBoard, WnB</a:t>
            </a:r>
            <a:r>
              <a:rPr lang="en-US" sz="800" b="1">
                <a:solidFill>
                  <a:srgbClr val="01A982"/>
                </a:solidFill>
              </a:rPr>
              <a:t> and CMF</a:t>
            </a:r>
            <a:endParaRPr lang="en-GB" sz="800" b="1">
              <a:solidFill>
                <a:srgbClr val="01A982"/>
              </a:solidFill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92BB1315-672A-4E2E-9411-A0E308263B84}"/>
              </a:ext>
            </a:extLst>
          </p:cNvPr>
          <p:cNvCxnSpPr>
            <a:cxnSpLocks/>
            <a:stCxn id="74" idx="2"/>
            <a:endCxn id="80" idx="0"/>
          </p:cNvCxnSpPr>
          <p:nvPr/>
        </p:nvCxnSpPr>
        <p:spPr>
          <a:xfrm rot="16200000" flipH="1">
            <a:off x="6392387" y="3508596"/>
            <a:ext cx="388674" cy="20745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303AB923-A157-45A5-804F-4EFBBDB0ADAD}"/>
              </a:ext>
            </a:extLst>
          </p:cNvPr>
          <p:cNvCxnSpPr>
            <a:cxnSpLocks/>
            <a:stCxn id="80" idx="2"/>
          </p:cNvCxnSpPr>
          <p:nvPr/>
        </p:nvCxnSpPr>
        <p:spPr>
          <a:xfrm rot="5400000">
            <a:off x="6402629" y="4403059"/>
            <a:ext cx="555748" cy="198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07FA5AE-95B7-4F06-B620-A7B2810F2DFC}"/>
              </a:ext>
            </a:extLst>
          </p:cNvPr>
          <p:cNvSpPr txBox="1"/>
          <p:nvPr/>
        </p:nvSpPr>
        <p:spPr>
          <a:xfrm>
            <a:off x="1301551" y="3112316"/>
            <a:ext cx="1503481" cy="3231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000"/>
              <a:t>Experiment Management</a:t>
            </a:r>
            <a:endParaRPr lang="en-GB" sz="100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0E1C678-D04B-45DF-8C0A-647667A1B32A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1536995" y="2555080"/>
            <a:ext cx="4946002" cy="534433"/>
          </a:xfrm>
          <a:prstGeom prst="line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8A8D70E-F407-4221-91AC-A9C10B6B094D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4309785" y="2503970"/>
            <a:ext cx="2173212" cy="585543"/>
          </a:xfrm>
          <a:prstGeom prst="straightConnector1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004D25-AC9E-46A7-868E-B6DD5C434A61}"/>
              </a:ext>
            </a:extLst>
          </p:cNvPr>
          <p:cNvCxnSpPr>
            <a:cxnSpLocks/>
            <a:stCxn id="74" idx="0"/>
          </p:cNvCxnSpPr>
          <p:nvPr/>
        </p:nvCxnSpPr>
        <p:spPr>
          <a:xfrm flipH="1" flipV="1">
            <a:off x="2869298" y="2497027"/>
            <a:ext cx="3613699" cy="592486"/>
          </a:xfrm>
          <a:prstGeom prst="straightConnector1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13E2535-17E8-4A4D-B9FA-B46E72BA8D07}"/>
              </a:ext>
            </a:extLst>
          </p:cNvPr>
          <p:cNvCxnSpPr>
            <a:cxnSpLocks/>
            <a:stCxn id="74" idx="0"/>
            <a:endCxn id="12" idx="2"/>
          </p:cNvCxnSpPr>
          <p:nvPr/>
        </p:nvCxnSpPr>
        <p:spPr>
          <a:xfrm flipH="1" flipV="1">
            <a:off x="5629068" y="2452266"/>
            <a:ext cx="853929" cy="637247"/>
          </a:xfrm>
          <a:prstGeom prst="straightConnector1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1B4B4B-1DCF-4DCF-AB30-A3642B122FF4}"/>
              </a:ext>
            </a:extLst>
          </p:cNvPr>
          <p:cNvCxnSpPr>
            <a:cxnSpLocks/>
            <a:stCxn id="74" idx="0"/>
            <a:endCxn id="14" idx="2"/>
          </p:cNvCxnSpPr>
          <p:nvPr/>
        </p:nvCxnSpPr>
        <p:spPr>
          <a:xfrm flipV="1">
            <a:off x="6482997" y="2432768"/>
            <a:ext cx="695887" cy="656745"/>
          </a:xfrm>
          <a:prstGeom prst="straightConnector1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8E36A16-FE8D-4BCB-8DA1-1FC996A51838}"/>
              </a:ext>
            </a:extLst>
          </p:cNvPr>
          <p:cNvCxnSpPr>
            <a:cxnSpLocks/>
            <a:stCxn id="74" idx="0"/>
            <a:endCxn id="17" idx="2"/>
          </p:cNvCxnSpPr>
          <p:nvPr/>
        </p:nvCxnSpPr>
        <p:spPr>
          <a:xfrm flipV="1">
            <a:off x="6482997" y="2405901"/>
            <a:ext cx="2330576" cy="683612"/>
          </a:xfrm>
          <a:prstGeom prst="straightConnector1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320B3BC-1D63-45D5-B244-493097CFA99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6482997" y="2401244"/>
            <a:ext cx="3898855" cy="688269"/>
          </a:xfrm>
          <a:prstGeom prst="straightConnector1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ECE65B0-C285-4A1C-90C9-633D14135461}"/>
              </a:ext>
            </a:extLst>
          </p:cNvPr>
          <p:cNvSpPr txBox="1"/>
          <p:nvPr/>
        </p:nvSpPr>
        <p:spPr>
          <a:xfrm>
            <a:off x="189120" y="2057568"/>
            <a:ext cx="649721" cy="3046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100"/>
              <a:t>TrackML Dataset</a:t>
            </a:r>
            <a:endParaRPr lang="en-GB" sz="1100"/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7AA4788B-A6FB-45B7-95D8-08C1F769F488}"/>
              </a:ext>
            </a:extLst>
          </p:cNvPr>
          <p:cNvCxnSpPr>
            <a:cxnSpLocks/>
            <a:endCxn id="105" idx="2"/>
          </p:cNvCxnSpPr>
          <p:nvPr/>
        </p:nvCxnSpPr>
        <p:spPr>
          <a:xfrm rot="5400000" flipH="1" flipV="1">
            <a:off x="1236" y="2404227"/>
            <a:ext cx="554704" cy="470785"/>
          </a:xfrm>
          <a:prstGeom prst="bentConnector3">
            <a:avLst/>
          </a:prstGeom>
          <a:noFill/>
          <a:ln w="12700">
            <a:solidFill>
              <a:schemeClr val="accent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1F7FE79-CC61-41AD-AE17-B342C44525A0}"/>
              </a:ext>
            </a:extLst>
          </p:cNvPr>
          <p:cNvSpPr txBox="1"/>
          <p:nvPr/>
        </p:nvSpPr>
        <p:spPr>
          <a:xfrm>
            <a:off x="42970" y="2695269"/>
            <a:ext cx="894162" cy="2215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400"/>
              </a:spcBef>
              <a:defRPr sz="800"/>
            </a:lvl1pPr>
          </a:lstStyle>
          <a:p>
            <a:r>
              <a:rPr lang="en-US"/>
              <a:t>Future: ATLAS, CMS, DUNE, ICARUS etc.</a:t>
            </a:r>
            <a:endParaRPr lang="en-GB"/>
          </a:p>
        </p:txBody>
      </p:sp>
      <p:sp>
        <p:nvSpPr>
          <p:cNvPr id="112" name="Arrow: Curved Right 111">
            <a:extLst>
              <a:ext uri="{FF2B5EF4-FFF2-40B4-BE49-F238E27FC236}">
                <a16:creationId xmlns:a16="http://schemas.microsoft.com/office/drawing/2014/main" id="{3840C5EB-413A-4D80-8556-14C81C9CCFE0}"/>
              </a:ext>
            </a:extLst>
          </p:cNvPr>
          <p:cNvSpPr/>
          <p:nvPr/>
        </p:nvSpPr>
        <p:spPr bwMode="ltGray">
          <a:xfrm>
            <a:off x="2799677" y="1843961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3" name="Arrow: Curved Right 112">
            <a:extLst>
              <a:ext uri="{FF2B5EF4-FFF2-40B4-BE49-F238E27FC236}">
                <a16:creationId xmlns:a16="http://schemas.microsoft.com/office/drawing/2014/main" id="{F9DD8AE8-672D-4FBD-B6DD-A9DC81ED8182}"/>
              </a:ext>
            </a:extLst>
          </p:cNvPr>
          <p:cNvSpPr/>
          <p:nvPr/>
        </p:nvSpPr>
        <p:spPr bwMode="ltGray">
          <a:xfrm rot="10800000">
            <a:off x="2977558" y="1833108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6" name="Arrow: Curved Right 115">
            <a:extLst>
              <a:ext uri="{FF2B5EF4-FFF2-40B4-BE49-F238E27FC236}">
                <a16:creationId xmlns:a16="http://schemas.microsoft.com/office/drawing/2014/main" id="{D1605C84-4B94-4BE3-B7C5-AA81DDF07069}"/>
              </a:ext>
            </a:extLst>
          </p:cNvPr>
          <p:cNvSpPr/>
          <p:nvPr/>
        </p:nvSpPr>
        <p:spPr bwMode="ltGray">
          <a:xfrm>
            <a:off x="5518623" y="1843961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7" name="Arrow: Curved Right 116">
            <a:extLst>
              <a:ext uri="{FF2B5EF4-FFF2-40B4-BE49-F238E27FC236}">
                <a16:creationId xmlns:a16="http://schemas.microsoft.com/office/drawing/2014/main" id="{DFE833CC-5431-442D-A6AA-BA1C8A0E6ADE}"/>
              </a:ext>
            </a:extLst>
          </p:cNvPr>
          <p:cNvSpPr/>
          <p:nvPr/>
        </p:nvSpPr>
        <p:spPr bwMode="ltGray">
          <a:xfrm rot="10800000">
            <a:off x="5696504" y="1833108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8" name="Arrow: Curved Right 117">
            <a:extLst>
              <a:ext uri="{FF2B5EF4-FFF2-40B4-BE49-F238E27FC236}">
                <a16:creationId xmlns:a16="http://schemas.microsoft.com/office/drawing/2014/main" id="{F4BD0E7C-D364-4AD1-BDE1-E5ECFA38D16A}"/>
              </a:ext>
            </a:extLst>
          </p:cNvPr>
          <p:cNvSpPr/>
          <p:nvPr/>
        </p:nvSpPr>
        <p:spPr bwMode="ltGray">
          <a:xfrm>
            <a:off x="7071787" y="1836616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9" name="Arrow: Curved Right 118">
            <a:extLst>
              <a:ext uri="{FF2B5EF4-FFF2-40B4-BE49-F238E27FC236}">
                <a16:creationId xmlns:a16="http://schemas.microsoft.com/office/drawing/2014/main" id="{E20D642B-6C3B-439B-BFAA-5E6487B7023F}"/>
              </a:ext>
            </a:extLst>
          </p:cNvPr>
          <p:cNvSpPr/>
          <p:nvPr/>
        </p:nvSpPr>
        <p:spPr bwMode="ltGray">
          <a:xfrm rot="10800000">
            <a:off x="7249668" y="1825763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0" name="Arrow: Curved Right 119">
            <a:extLst>
              <a:ext uri="{FF2B5EF4-FFF2-40B4-BE49-F238E27FC236}">
                <a16:creationId xmlns:a16="http://schemas.microsoft.com/office/drawing/2014/main" id="{A026B132-6EED-4875-A83B-1ED11BC59F58}"/>
              </a:ext>
            </a:extLst>
          </p:cNvPr>
          <p:cNvSpPr/>
          <p:nvPr/>
        </p:nvSpPr>
        <p:spPr bwMode="ltGray">
          <a:xfrm>
            <a:off x="8692981" y="1820258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1" name="Arrow: Curved Right 120">
            <a:extLst>
              <a:ext uri="{FF2B5EF4-FFF2-40B4-BE49-F238E27FC236}">
                <a16:creationId xmlns:a16="http://schemas.microsoft.com/office/drawing/2014/main" id="{C9CD59EC-68A5-441F-B73E-709F88C55E47}"/>
              </a:ext>
            </a:extLst>
          </p:cNvPr>
          <p:cNvSpPr/>
          <p:nvPr/>
        </p:nvSpPr>
        <p:spPr bwMode="ltGray">
          <a:xfrm rot="10800000">
            <a:off x="8870862" y="1809405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808F77-1B31-417B-B1D8-F97B0A1DF552}"/>
              </a:ext>
            </a:extLst>
          </p:cNvPr>
          <p:cNvSpPr/>
          <p:nvPr/>
        </p:nvSpPr>
        <p:spPr bwMode="ltGray">
          <a:xfrm>
            <a:off x="3866113" y="4561825"/>
            <a:ext cx="845571" cy="3284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hlinkClick r:id="rId8"/>
              </a:rPr>
              <a:t>PyTorch Geometric</a:t>
            </a:r>
            <a:endParaRPr lang="en-GB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/>
      <p:bldP spid="25" grpId="0" animBg="1"/>
      <p:bldP spid="26" grpId="0" animBg="1"/>
      <p:bldP spid="29" grpId="0" animBg="1"/>
      <p:bldP spid="30" grpId="0"/>
      <p:bldP spid="37" grpId="0" animBg="1"/>
      <p:bldP spid="38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9" grpId="0" animBg="1"/>
      <p:bldP spid="50" grpId="0" animBg="1"/>
      <p:bldP spid="53" grpId="0"/>
      <p:bldP spid="55" grpId="0" animBg="1"/>
      <p:bldP spid="57" grpId="0" animBg="1"/>
      <p:bldP spid="58" grpId="0" animBg="1"/>
      <p:bldP spid="74" grpId="0" animBg="1"/>
      <p:bldP spid="75" grpId="0" animBg="1"/>
      <p:bldP spid="76" grpId="0" animBg="1"/>
      <p:bldP spid="77" grpId="0" animBg="1"/>
      <p:bldP spid="80" grpId="0" animBg="1"/>
      <p:bldP spid="82" grpId="0"/>
      <p:bldP spid="85" grpId="0"/>
      <p:bldP spid="105" grpId="0"/>
      <p:bldP spid="107" grpId="0"/>
      <p:bldP spid="112" grpId="0" animBg="1"/>
      <p:bldP spid="113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9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41E8446-7CDA-43A1-BEAE-E56F9B9B4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Faster development of Models, increasing efficiency for Data Scientist, Accelerating new Science </a:t>
            </a:r>
            <a:endParaRPr lang="en-GB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9011139D-5ECD-4A9C-ABD5-43DA9E31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Enabling AI MODEL OPTIMIZATION FOR COMPLEX LINKED AI PIPELINES</a:t>
            </a:r>
            <a:endParaRPr lang="en-GB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B8BA09D-4B5A-4025-87D3-B5A9687C71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9696" y="1363332"/>
            <a:ext cx="11430000" cy="659332"/>
          </a:xfrm>
        </p:spPr>
        <p:txBody>
          <a:bodyPr>
            <a:normAutofit fontScale="77500" lnSpcReduction="20000"/>
          </a:bodyPr>
          <a:lstStyle/>
          <a:p>
            <a:pPr marL="169863" indent="-1698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CMF helps tracks dependencies of output Metrics on Parameters across </a:t>
            </a:r>
            <a:r>
              <a:rPr lang="en-US" b="1"/>
              <a:t>all variations of pipeline stages </a:t>
            </a:r>
          </a:p>
          <a:p>
            <a:pPr marL="169863" indent="-1698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Capturing </a:t>
            </a:r>
            <a:r>
              <a:rPr lang="en-US" b="1"/>
              <a:t>data lineage</a:t>
            </a:r>
            <a:r>
              <a:rPr lang="en-US"/>
              <a:t>, </a:t>
            </a:r>
            <a:r>
              <a:rPr lang="en-US" b="1"/>
              <a:t>metrics</a:t>
            </a:r>
            <a:r>
              <a:rPr lang="en-US"/>
              <a:t>, </a:t>
            </a:r>
            <a:r>
              <a:rPr lang="en-US" b="1"/>
              <a:t>network architecture</a:t>
            </a:r>
            <a:r>
              <a:rPr lang="en-US"/>
              <a:t> &amp; </a:t>
            </a:r>
            <a:r>
              <a:rPr lang="en-US" b="1"/>
              <a:t>parameters</a:t>
            </a:r>
            <a:r>
              <a:rPr lang="en-US"/>
              <a:t> enables </a:t>
            </a:r>
            <a:r>
              <a:rPr lang="en-US" u="sng"/>
              <a:t>end-to-end visibility</a:t>
            </a:r>
            <a:r>
              <a:rPr lang="en-US"/>
              <a:t>, </a:t>
            </a:r>
            <a:r>
              <a:rPr lang="en-US" u="sng"/>
              <a:t>reproducibility</a:t>
            </a:r>
            <a:r>
              <a:rPr lang="en-US"/>
              <a:t>, and drives </a:t>
            </a:r>
            <a:r>
              <a:rPr lang="en-US" u="sng"/>
              <a:t>optimization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7E0B1-FEE2-41F3-9396-495F286B87B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4984F-03F0-466F-AEF3-A1BD8C3D8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213" y="4116922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6856F-A1F8-4DBD-AF46-CEC9B5A4B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704" y="4224260"/>
            <a:ext cx="84318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  <a:t>Pre-processing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5C64B98-AE62-4B90-8A95-054554D65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2959" y="4116922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67493D55-6323-4C87-9535-C878F819B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837" y="4145907"/>
            <a:ext cx="6444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Embedding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  <a:t>DNN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DD34BE9-D9B8-4449-8BAB-9127E50A3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705" y="4116922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3704EB-BAE8-4F90-96E0-FA54542F8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368" y="4224260"/>
            <a:ext cx="70692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  <a:sym typeface="Symbol" panose="05050102010706020507" pitchFamily="18" charset="2"/>
              </a:rPr>
              <a:t>- ball query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27BBB6CF-B916-45C7-BBFA-3D8E71BF7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321" y="4098870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9DCC86A-C35F-40E3-AD91-688C2688D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626" y="4126701"/>
            <a:ext cx="6430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Edge Filter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DNN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3E4D331-AF54-4F6F-8444-DA68DB8C4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937" y="4079372"/>
            <a:ext cx="12874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446AA3-1FE1-4FB6-9958-EB9E2D25F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4265" y="4126701"/>
            <a:ext cx="10547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Edge Classification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GNN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694E7B46-9A1A-4B9A-84A1-B9426C056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625" y="4079372"/>
            <a:ext cx="12874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EAD3189E-8EA7-40D1-A7C2-4ECE8E346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665" y="4126701"/>
            <a:ext cx="11493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Triplet Classification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</a:rPr>
              <a:t>GNN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575E55E8-2AFB-4B51-9249-57F414434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9165" y="4087778"/>
            <a:ext cx="9440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  <a:t>Trajectory</a:t>
            </a:r>
            <a:b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</a:br>
            <a:r>
              <a:rPr lang="en-US" altLang="en-US" sz="1100">
                <a:solidFill>
                  <a:srgbClr val="ED7D31"/>
                </a:solidFill>
                <a:latin typeface="Calibri" panose="020F0502020204030204" pitchFamily="34" charset="0"/>
              </a:rPr>
              <a:t>Reconstruction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BCB08E-EC39-4AA4-879E-82A1EF138FF2}"/>
              </a:ext>
            </a:extLst>
          </p:cNvPr>
          <p:cNvCxnSpPr>
            <a:endCxn id="7" idx="1"/>
          </p:cNvCxnSpPr>
          <p:nvPr/>
        </p:nvCxnSpPr>
        <p:spPr>
          <a:xfrm>
            <a:off x="2100245" y="4323297"/>
            <a:ext cx="472714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2EA3B9-0287-4386-8C33-E21910C66517}"/>
              </a:ext>
            </a:extLst>
          </p:cNvPr>
          <p:cNvCxnSpPr/>
          <p:nvPr/>
        </p:nvCxnSpPr>
        <p:spPr>
          <a:xfrm>
            <a:off x="3457991" y="4325452"/>
            <a:ext cx="472714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31A1D8-A116-42B0-BFD4-5600EF54191D}"/>
              </a:ext>
            </a:extLst>
          </p:cNvPr>
          <p:cNvCxnSpPr/>
          <p:nvPr/>
        </p:nvCxnSpPr>
        <p:spPr>
          <a:xfrm>
            <a:off x="4815737" y="4323297"/>
            <a:ext cx="472714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D83092-0047-49DD-A978-9B6B2B552FC0}"/>
              </a:ext>
            </a:extLst>
          </p:cNvPr>
          <p:cNvCxnSpPr/>
          <p:nvPr/>
        </p:nvCxnSpPr>
        <p:spPr>
          <a:xfrm>
            <a:off x="6164353" y="4323297"/>
            <a:ext cx="472714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67436B-0930-4EC2-B514-2700DE4812AD}"/>
              </a:ext>
            </a:extLst>
          </p:cNvPr>
          <p:cNvCxnSpPr>
            <a:endCxn id="15" idx="1"/>
          </p:cNvCxnSpPr>
          <p:nvPr/>
        </p:nvCxnSpPr>
        <p:spPr>
          <a:xfrm>
            <a:off x="7915369" y="4285747"/>
            <a:ext cx="34725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68AA7E-84CF-4DAA-A526-60D24A564C07}"/>
              </a:ext>
            </a:extLst>
          </p:cNvPr>
          <p:cNvCxnSpPr/>
          <p:nvPr/>
        </p:nvCxnSpPr>
        <p:spPr>
          <a:xfrm>
            <a:off x="9550057" y="4285747"/>
            <a:ext cx="34725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8">
            <a:extLst>
              <a:ext uri="{FF2B5EF4-FFF2-40B4-BE49-F238E27FC236}">
                <a16:creationId xmlns:a16="http://schemas.microsoft.com/office/drawing/2014/main" id="{52730FF3-152D-4265-B480-0B221E27E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8" y="4850133"/>
            <a:ext cx="10024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Parameters:</a:t>
            </a:r>
            <a:endParaRPr kumimoji="0" lang="en-US" altLang="en-US" sz="1600" b="0" i="0" u="sng" strike="noStrike" cap="none" normalizeH="0" baseline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EB132FAF-E064-406A-8E5F-E7B13925B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399" y="4833333"/>
            <a:ext cx="88503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Latent Space dimension </a:t>
            </a:r>
            <a: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d</a:t>
            </a: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E52E164-5066-4068-9AF6-E4B9EED8C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8921" y="4850134"/>
            <a:ext cx="116698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Distance Threshold </a:t>
            </a:r>
            <a: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</a:t>
            </a: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3FA48966-13B4-455C-8E94-202609148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342" y="4850133"/>
            <a:ext cx="126957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Model Architecture</a:t>
            </a:r>
            <a:b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</a:b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Probability Threshold </a:t>
            </a:r>
            <a: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t</a:t>
            </a: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717305DC-EC10-4923-A276-12CD95725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7920" y="4808273"/>
            <a:ext cx="1834959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Architecture</a:t>
            </a:r>
            <a:b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nlayers-in, ndims-hidden</a:t>
            </a:r>
            <a:b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nlayers-edge, ndims-hidden</a:t>
            </a:r>
            <a:b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nlayers-node, ndims-hidden</a:t>
            </a:r>
            <a:b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05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niter</a:t>
            </a:r>
            <a:endParaRPr lang="en-US" altLang="en-US" sz="105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88A1DA9E-0FAC-4971-92BC-CCECE6328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82" y="5474361"/>
            <a:ext cx="6849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Metrics:</a:t>
            </a:r>
            <a:endParaRPr kumimoji="0" lang="en-US" altLang="en-US" sz="1600" b="0" i="0" u="sng" strike="noStrike" cap="none" normalizeH="0" baseline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EDF733DD-611B-4FB3-B518-21DBE2BD5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7841" y="5256342"/>
            <a:ext cx="1685481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Reconstruction efficiency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Purity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Inference run time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AB3AA6-E7E1-4340-B7E7-0081EA76DBD1}"/>
              </a:ext>
            </a:extLst>
          </p:cNvPr>
          <p:cNvSpPr/>
          <p:nvPr/>
        </p:nvSpPr>
        <p:spPr bwMode="ltGray">
          <a:xfrm>
            <a:off x="1197258" y="5913680"/>
            <a:ext cx="9668018" cy="24622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Metadata: Data Foundation Common Meta-data Layer</a:t>
            </a: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A4D1017F-71B6-4F33-A4A9-3452F713E94B}"/>
              </a:ext>
            </a:extLst>
          </p:cNvPr>
          <p:cNvSpPr/>
          <p:nvPr/>
        </p:nvSpPr>
        <p:spPr bwMode="ltGray">
          <a:xfrm>
            <a:off x="1410105" y="2214392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Arrow: Curved Right 35">
            <a:extLst>
              <a:ext uri="{FF2B5EF4-FFF2-40B4-BE49-F238E27FC236}">
                <a16:creationId xmlns:a16="http://schemas.microsoft.com/office/drawing/2014/main" id="{E25404FB-7229-4BD8-B30A-ACB24AC0823F}"/>
              </a:ext>
            </a:extLst>
          </p:cNvPr>
          <p:cNvSpPr/>
          <p:nvPr/>
        </p:nvSpPr>
        <p:spPr bwMode="ltGray">
          <a:xfrm rot="10800000">
            <a:off x="1587986" y="2203539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Arrow: Curved Right 36">
            <a:extLst>
              <a:ext uri="{FF2B5EF4-FFF2-40B4-BE49-F238E27FC236}">
                <a16:creationId xmlns:a16="http://schemas.microsoft.com/office/drawing/2014/main" id="{56E1D384-6E95-4EB9-B3DA-91AC7A53D374}"/>
              </a:ext>
            </a:extLst>
          </p:cNvPr>
          <p:cNvSpPr/>
          <p:nvPr/>
        </p:nvSpPr>
        <p:spPr bwMode="ltGray">
          <a:xfrm>
            <a:off x="2697837" y="2220875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F23CA6CE-BF1C-449D-9F18-525A22C2664D}"/>
              </a:ext>
            </a:extLst>
          </p:cNvPr>
          <p:cNvSpPr/>
          <p:nvPr/>
        </p:nvSpPr>
        <p:spPr bwMode="ltGray">
          <a:xfrm rot="10800000">
            <a:off x="2875718" y="2210022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Arrow: Curved Right 38">
            <a:extLst>
              <a:ext uri="{FF2B5EF4-FFF2-40B4-BE49-F238E27FC236}">
                <a16:creationId xmlns:a16="http://schemas.microsoft.com/office/drawing/2014/main" id="{07F6FC99-171F-4E85-98D3-62A734260565}"/>
              </a:ext>
            </a:extLst>
          </p:cNvPr>
          <p:cNvSpPr/>
          <p:nvPr/>
        </p:nvSpPr>
        <p:spPr bwMode="ltGray">
          <a:xfrm>
            <a:off x="4163450" y="2210225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Arrow: Curved Right 39">
            <a:extLst>
              <a:ext uri="{FF2B5EF4-FFF2-40B4-BE49-F238E27FC236}">
                <a16:creationId xmlns:a16="http://schemas.microsoft.com/office/drawing/2014/main" id="{61ECB37E-829B-4E4D-9561-128A187AB615}"/>
              </a:ext>
            </a:extLst>
          </p:cNvPr>
          <p:cNvSpPr/>
          <p:nvPr/>
        </p:nvSpPr>
        <p:spPr bwMode="ltGray">
          <a:xfrm rot="10800000">
            <a:off x="4341331" y="2199372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Arrow: Curved Right 40">
            <a:extLst>
              <a:ext uri="{FF2B5EF4-FFF2-40B4-BE49-F238E27FC236}">
                <a16:creationId xmlns:a16="http://schemas.microsoft.com/office/drawing/2014/main" id="{0BC1A7AE-2D64-4D13-89AD-97277604D246}"/>
              </a:ext>
            </a:extLst>
          </p:cNvPr>
          <p:cNvSpPr/>
          <p:nvPr/>
        </p:nvSpPr>
        <p:spPr bwMode="ltGray">
          <a:xfrm>
            <a:off x="5501524" y="2211507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8360AF00-AC9C-4E33-9B55-D36C907BD908}"/>
              </a:ext>
            </a:extLst>
          </p:cNvPr>
          <p:cNvSpPr/>
          <p:nvPr/>
        </p:nvSpPr>
        <p:spPr bwMode="ltGray">
          <a:xfrm rot="10800000">
            <a:off x="5679405" y="2200654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46DA2079-D417-423B-A944-4185DE510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" y="3016331"/>
            <a:ext cx="100245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u="sng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</a:rPr>
              <a:t>Experiment  Variants</a:t>
            </a:r>
            <a:endParaRPr kumimoji="0" lang="en-US" altLang="en-US" sz="1600" b="0" i="0" u="sng" strike="noStrike" cap="none" normalizeH="0" baseline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F0B543-C60D-47D2-8DB6-F79CE9153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258" y="3559985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F070D99-64CC-4E2B-BCEF-3C14605FE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258" y="3067159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70D4A0-0D76-4E53-96F3-E6E50C260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258" y="2552443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F98D76-B4D8-4E42-8DA3-550DC5C46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741" y="3588850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1848D4-E4E8-4C13-9F87-AD9539C0E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741" y="3096024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6D381F-6FEE-421E-9EDC-B091C3CD4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815" y="3607988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28C01B-3179-4056-91CA-EE2A45DC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815" y="3115162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rrow: Curved Right 50">
            <a:extLst>
              <a:ext uri="{FF2B5EF4-FFF2-40B4-BE49-F238E27FC236}">
                <a16:creationId xmlns:a16="http://schemas.microsoft.com/office/drawing/2014/main" id="{C82ABB27-9D12-4965-902C-7B5AB1AD3358}"/>
              </a:ext>
            </a:extLst>
          </p:cNvPr>
          <p:cNvSpPr/>
          <p:nvPr/>
        </p:nvSpPr>
        <p:spPr bwMode="ltGray">
          <a:xfrm>
            <a:off x="6839598" y="2220875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2" name="Arrow: Curved Right 51">
            <a:extLst>
              <a:ext uri="{FF2B5EF4-FFF2-40B4-BE49-F238E27FC236}">
                <a16:creationId xmlns:a16="http://schemas.microsoft.com/office/drawing/2014/main" id="{9787C4E2-4524-426C-988F-8C112F42B5CA}"/>
              </a:ext>
            </a:extLst>
          </p:cNvPr>
          <p:cNvSpPr/>
          <p:nvPr/>
        </p:nvSpPr>
        <p:spPr bwMode="ltGray">
          <a:xfrm rot="10800000">
            <a:off x="7017479" y="2210022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Arrow: Curved Right 52">
            <a:extLst>
              <a:ext uri="{FF2B5EF4-FFF2-40B4-BE49-F238E27FC236}">
                <a16:creationId xmlns:a16="http://schemas.microsoft.com/office/drawing/2014/main" id="{ED7D93F8-CD95-4584-A569-867AC94DB97E}"/>
              </a:ext>
            </a:extLst>
          </p:cNvPr>
          <p:cNvSpPr/>
          <p:nvPr/>
        </p:nvSpPr>
        <p:spPr bwMode="ltGray">
          <a:xfrm>
            <a:off x="8711072" y="2240576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4" name="Arrow: Curved Right 53">
            <a:extLst>
              <a:ext uri="{FF2B5EF4-FFF2-40B4-BE49-F238E27FC236}">
                <a16:creationId xmlns:a16="http://schemas.microsoft.com/office/drawing/2014/main" id="{CAE4DD34-BE72-43A4-B04F-57B76C96A9A2}"/>
              </a:ext>
            </a:extLst>
          </p:cNvPr>
          <p:cNvSpPr/>
          <p:nvPr/>
        </p:nvSpPr>
        <p:spPr bwMode="ltGray">
          <a:xfrm rot="10800000">
            <a:off x="8888953" y="2229723"/>
            <a:ext cx="127539" cy="180024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E2B7AA8-5D1A-4C60-AB8B-248862389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321" y="3588850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D74A1EA-4C27-4CAA-B812-D6E156A2D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321" y="3096024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9907C0-6A69-495F-B0D9-46DD90608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321" y="2588642"/>
            <a:ext cx="8850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58B333-CDE5-4397-944D-B3D3DDF64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937" y="3578534"/>
            <a:ext cx="12874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B05160-7C8E-4783-844E-307DADDAF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067" y="3082166"/>
            <a:ext cx="1287432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F548D5-0C91-4FB4-9511-5FFBE8EF9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237" y="3588421"/>
            <a:ext cx="1304820" cy="412750"/>
          </a:xfrm>
          <a:prstGeom prst="rect">
            <a:avLst/>
          </a:prstGeom>
          <a:noFill/>
          <a:ln w="19050" cap="sq">
            <a:solidFill>
              <a:srgbClr val="ED7D3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2C95DBD-F548-4BD0-B262-190B98116168}"/>
              </a:ext>
            </a:extLst>
          </p:cNvPr>
          <p:cNvCxnSpPr>
            <a:stCxn id="44" idx="3"/>
            <a:endCxn id="48" idx="1"/>
          </p:cNvCxnSpPr>
          <p:nvPr/>
        </p:nvCxnSpPr>
        <p:spPr>
          <a:xfrm flipV="1">
            <a:off x="2082290" y="3302399"/>
            <a:ext cx="478451" cy="463961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ED5C267-84A8-4F67-883B-B2452291E272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3445773" y="3302399"/>
            <a:ext cx="453042" cy="511964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E50F92B-18B6-4972-906D-061C406525C5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 flipV="1">
            <a:off x="4783847" y="2795017"/>
            <a:ext cx="495474" cy="1019346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388E99A0-AAF7-42F7-9DA9-94790BA244EF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164353" y="2795017"/>
            <a:ext cx="463584" cy="989892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0EE233B-E3E2-4DBB-922F-CAAF8EF69404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7915369" y="3784909"/>
            <a:ext cx="329868" cy="9887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DD3ACE3-B963-4C20-963B-2230950BACC1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9550057" y="3784909"/>
            <a:ext cx="389108" cy="9887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0F1975B-5BE4-4BB3-9F9B-571655679204}"/>
              </a:ext>
            </a:extLst>
          </p:cNvPr>
          <p:cNvCxnSpPr>
            <a:cxnSpLocks/>
          </p:cNvCxnSpPr>
          <p:nvPr/>
        </p:nvCxnSpPr>
        <p:spPr>
          <a:xfrm flipV="1">
            <a:off x="1041935" y="2498852"/>
            <a:ext cx="11814" cy="1572859"/>
          </a:xfrm>
          <a:prstGeom prst="straightConnector1">
            <a:avLst/>
          </a:prstGeom>
          <a:ln w="57150">
            <a:solidFill>
              <a:schemeClr val="accent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9B98B61-7C21-4B9C-9BA9-71ABABE63F27}"/>
              </a:ext>
            </a:extLst>
          </p:cNvPr>
          <p:cNvCxnSpPr>
            <a:cxnSpLocks/>
          </p:cNvCxnSpPr>
          <p:nvPr/>
        </p:nvCxnSpPr>
        <p:spPr>
          <a:xfrm flipV="1">
            <a:off x="11008302" y="2939228"/>
            <a:ext cx="389108" cy="9887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16A1BF5-1DD7-4A72-AC2E-0E61110E2BEC}"/>
              </a:ext>
            </a:extLst>
          </p:cNvPr>
          <p:cNvSpPr txBox="1"/>
          <p:nvPr/>
        </p:nvSpPr>
        <p:spPr>
          <a:xfrm>
            <a:off x="10325101" y="2898658"/>
            <a:ext cx="753017" cy="1108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/>
              <a:t>Chosen Variant</a:t>
            </a:r>
            <a:endParaRPr lang="en-GB" sz="800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6FACDE9A-242B-4D4E-9ACF-72D2E7D439B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2082290" y="3273534"/>
            <a:ext cx="478451" cy="521691"/>
          </a:xfrm>
          <a:prstGeom prst="bentConnector3">
            <a:avLst>
              <a:gd name="adj1" fmla="val 30092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33D4990-E751-4CC3-8E82-9CD9376F05A4}"/>
              </a:ext>
            </a:extLst>
          </p:cNvPr>
          <p:cNvCxnSpPr>
            <a:cxnSpLocks/>
            <a:stCxn id="47" idx="3"/>
            <a:endCxn id="50" idx="1"/>
          </p:cNvCxnSpPr>
          <p:nvPr/>
        </p:nvCxnSpPr>
        <p:spPr>
          <a:xfrm flipV="1">
            <a:off x="3445773" y="3321537"/>
            <a:ext cx="453042" cy="473688"/>
          </a:xfrm>
          <a:prstGeom prst="bentConnector3">
            <a:avLst>
              <a:gd name="adj1" fmla="val 71025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493311F-5AC5-467D-9958-DDBF3B293AA6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 flipV="1">
            <a:off x="4783847" y="2795017"/>
            <a:ext cx="495474" cy="1019346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628F462-AB3F-4586-B707-CDD8A3AF7ABD}"/>
              </a:ext>
            </a:extLst>
          </p:cNvPr>
          <p:cNvCxnSpPr>
            <a:cxnSpLocks/>
          </p:cNvCxnSpPr>
          <p:nvPr/>
        </p:nvCxnSpPr>
        <p:spPr>
          <a:xfrm flipV="1">
            <a:off x="11042827" y="3082166"/>
            <a:ext cx="354583" cy="323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A17F4735-A197-451E-A930-BEBE6A1A3CE7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7915369" y="3784909"/>
            <a:ext cx="329868" cy="9887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0A9A21D9-A292-4674-BFC9-E7EF36EC38FE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 flipV="1">
            <a:off x="6164353" y="3288541"/>
            <a:ext cx="472714" cy="1385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96FA54C-096D-413C-9549-2B59BC4D3972}"/>
              </a:ext>
            </a:extLst>
          </p:cNvPr>
          <p:cNvSpPr txBox="1"/>
          <p:nvPr/>
        </p:nvSpPr>
        <p:spPr>
          <a:xfrm>
            <a:off x="10330916" y="3047601"/>
            <a:ext cx="753017" cy="1108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/>
              <a:t>Other Variants</a:t>
            </a:r>
            <a:endParaRPr lang="en-GB" sz="800"/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864CEF09-AFE0-4DA5-8A31-36AE6C6EA55C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 flipV="1">
            <a:off x="4783847" y="3302399"/>
            <a:ext cx="495474" cy="191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CE885FD-33EE-4032-A9D3-763A203B6F3F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7924499" y="3288541"/>
            <a:ext cx="320738" cy="506255"/>
          </a:xfrm>
          <a:prstGeom prst="bentConnector3">
            <a:avLst>
              <a:gd name="adj1" fmla="val 32182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4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2" grpId="0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Use Case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173458"/>
          </a:xfrm>
        </p:spPr>
        <p:txBody>
          <a:bodyPr/>
          <a:lstStyle/>
          <a:p>
            <a:r>
              <a:rPr lang="en-US"/>
              <a:t>Faster development of Trustworthy AI models in complex pipelines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>
              <a:tabLst>
                <a:tab pos="5257800" algn="l"/>
                <a:tab pos="5432425" algn="l"/>
              </a:tabLst>
            </a:pPr>
            <a:r>
              <a:rPr lang="en-US"/>
              <a:t>Reduction of AI model training time	</a:t>
            </a:r>
            <a:r>
              <a:rPr lang="en-US" sz="1500">
                <a:sym typeface="Symbol" panose="05050102010706020507" pitchFamily="18" charset="2"/>
              </a:rPr>
              <a:t></a:t>
            </a:r>
            <a:r>
              <a:rPr lang="en-US" sz="1400">
                <a:sym typeface="Symbol" panose="05050102010706020507" pitchFamily="18" charset="2"/>
              </a:rPr>
              <a:t>	</a:t>
            </a:r>
            <a:r>
              <a:rPr lang="en-US">
                <a:sym typeface="Symbol" panose="05050102010706020507" pitchFamily="18" charset="2"/>
              </a:rPr>
              <a:t>Trustworthy AI models for acceleration of complex simulations</a:t>
            </a:r>
            <a:r>
              <a:rPr lang="en-US" sz="1400">
                <a:sym typeface="Symbol" panose="05050102010706020507" pitchFamily="18" charset="2"/>
              </a:rPr>
              <a:t>	</a:t>
            </a:r>
            <a:endParaRPr lang="en-US" sz="14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spcBef>
                <a:spcPts val="600"/>
              </a:spcBef>
            </a:pPr>
            <a:r>
              <a:rPr lang="en-US"/>
              <a:t>Reduction of data labeling effort for supervised learning (looking for collaboration opportunities)</a:t>
            </a:r>
          </a:p>
          <a:p>
            <a:r>
              <a:rPr lang="en-US"/>
              <a:t>Reduction of experiment or simulation data volume required to build Trustworthy AI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E7A2F-1AE5-4F6E-9371-7842797C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03" y="1327001"/>
            <a:ext cx="3181662" cy="1506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8483E-EF85-4602-B072-F1074EBBE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929" y="1062892"/>
            <a:ext cx="2747053" cy="1805608"/>
          </a:xfrm>
          <a:prstGeom prst="rect">
            <a:avLst/>
          </a:prstGeom>
        </p:spPr>
      </p:pic>
      <p:sp>
        <p:nvSpPr>
          <p:cNvPr id="8" name="Arrow: Right 3">
            <a:extLst>
              <a:ext uri="{FF2B5EF4-FFF2-40B4-BE49-F238E27FC236}">
                <a16:creationId xmlns:a16="http://schemas.microsoft.com/office/drawing/2014/main" id="{F492C656-0FC4-43E5-8B7B-FA752E3A53BD}"/>
              </a:ext>
            </a:extLst>
          </p:cNvPr>
          <p:cNvSpPr/>
          <p:nvPr/>
        </p:nvSpPr>
        <p:spPr bwMode="ltGray">
          <a:xfrm>
            <a:off x="6098090" y="2028133"/>
            <a:ext cx="916986" cy="141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135677" y="1311225"/>
            <a:ext cx="2841812" cy="6740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Exa.trkX</a:t>
            </a:r>
            <a:br>
              <a:rPr lang="en-US" sz="1400"/>
            </a:br>
            <a:r>
              <a:rPr lang="en-US" sz="1400"/>
              <a:t>High Energy Physics</a:t>
            </a:r>
            <a:br>
              <a:rPr lang="en-US" sz="1400"/>
            </a:br>
            <a:r>
              <a:rPr lang="en-US" sz="1400"/>
              <a:t>Particle Trajectory Reconstruction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280" y="3329796"/>
            <a:ext cx="2880076" cy="15453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938" y="3684944"/>
            <a:ext cx="1851342" cy="6740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DeepCam</a:t>
            </a:r>
            <a:br>
              <a:rPr lang="en-US" sz="1400"/>
            </a:br>
            <a:r>
              <a:rPr lang="en-US" sz="1400"/>
              <a:t>Extreme Weather</a:t>
            </a:r>
            <a:br>
              <a:rPr lang="en-US" sz="1400"/>
            </a:br>
            <a:r>
              <a:rPr lang="en-US" sz="1400"/>
              <a:t>Feature Identification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2101" y="3781894"/>
            <a:ext cx="2462848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Ocean Climate Modeling</a:t>
            </a:r>
            <a:br>
              <a:rPr lang="en-US" sz="1400"/>
            </a:br>
            <a:r>
              <a:rPr lang="en-US" sz="1400"/>
              <a:t>MOM6 with EKE Surrogate Models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929" y="3233057"/>
            <a:ext cx="2808351" cy="17308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21515" y="4963940"/>
            <a:ext cx="411760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 SC’18 and arXiv 1810.01993 by Kurth et. al.)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22568" y="4963940"/>
            <a:ext cx="359734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 arXiv 2104.09355 by Partee et. al.)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78635" y="2204942"/>
            <a:ext cx="264978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</a:t>
            </a:r>
            <a:br>
              <a:rPr lang="en-US" sz="1200"/>
            </a:br>
            <a:r>
              <a:rPr lang="en-US" sz="1200"/>
              <a:t>Eur. Phys. J. C </a:t>
            </a:r>
            <a:r>
              <a:rPr lang="en-US" sz="1200" b="1"/>
              <a:t>81</a:t>
            </a:r>
            <a:r>
              <a:rPr lang="en-US" sz="1200"/>
              <a:t> (2021), 876</a:t>
            </a:r>
            <a:br>
              <a:rPr lang="en-US" sz="1200"/>
            </a:br>
            <a:r>
              <a:rPr lang="en-US" sz="1200"/>
              <a:t> and arXiv 2103.06695 by Ju et. al.)</a:t>
            </a:r>
          </a:p>
        </p:txBody>
      </p:sp>
      <p:sp>
        <p:nvSpPr>
          <p:cNvPr id="17" name="Rectangle 16"/>
          <p:cNvSpPr/>
          <p:nvPr/>
        </p:nvSpPr>
        <p:spPr bwMode="ltGray">
          <a:xfrm>
            <a:off x="181003" y="2868500"/>
            <a:ext cx="5558118" cy="2420676"/>
          </a:xfrm>
          <a:prstGeom prst="rect">
            <a:avLst/>
          </a:prstGeom>
          <a:noFill/>
          <a:ln w="190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MetricHPE Light"/>
              </a:rPr>
              <a:t>A separate software Layer between </a:t>
            </a:r>
            <a:r>
              <a:rPr lang="en-US" err="1">
                <a:latin typeface="MetricHPE Light"/>
              </a:rPr>
              <a:t>MLOps</a:t>
            </a:r>
            <a:r>
              <a:rPr lang="en-US">
                <a:latin typeface="MetricHPE Light"/>
              </a:rPr>
              <a:t> Platforms and Storage (agnostic to both)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Self-Learning Data Foundation for trustworthy AI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89695" y="1490331"/>
            <a:ext cx="4370869" cy="4588736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 marL="0" indent="0">
              <a:buClr>
                <a:srgbClr val="000000"/>
              </a:buClr>
              <a:buNone/>
            </a:pPr>
            <a:endParaRPr lang="en-US">
              <a:latin typeface="MetricHPE Light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>
                <a:latin typeface="MetricHPE Light"/>
              </a:rPr>
              <a:t>Motivation</a:t>
            </a:r>
          </a:p>
          <a:p>
            <a:pPr>
              <a:buClr>
                <a:srgbClr val="000000"/>
              </a:buClr>
            </a:pPr>
            <a:r>
              <a:rPr lang="en-US">
                <a:latin typeface="MetricHPE Light"/>
              </a:rPr>
              <a:t>Building Trustworthy AI models can stress infrastructure and requires significant human effort</a:t>
            </a:r>
            <a:endParaRPr lang="en-US"/>
          </a:p>
          <a:p>
            <a:pPr>
              <a:buClr>
                <a:srgbClr val="000000"/>
              </a:buClr>
            </a:pPr>
            <a:r>
              <a:rPr lang="en-US">
                <a:latin typeface="MetricHPE Light"/>
              </a:rPr>
              <a:t>Focus shifting from optimizing AI models to co-optimizing the data selection (good data rather than big data), labeling, transformations and models </a:t>
            </a:r>
            <a:endParaRPr lang="en-US"/>
          </a:p>
          <a:p>
            <a:pPr>
              <a:buClr>
                <a:srgbClr val="000000"/>
              </a:buClr>
            </a:pPr>
            <a:r>
              <a:rPr lang="en-US">
                <a:latin typeface="MetricHPE Light"/>
              </a:rPr>
              <a:t>Optimization scope expanding from few pipeline stages (AI model training and test) to many stages, and across different pipelines </a:t>
            </a:r>
            <a:endParaRPr lang="en-US"/>
          </a:p>
          <a:p>
            <a:pPr>
              <a:buClr>
                <a:srgbClr val="000000"/>
              </a:buClr>
            </a:pPr>
            <a:r>
              <a:rPr lang="en-US">
                <a:latin typeface="MetricHPE Light"/>
              </a:rPr>
              <a:t>Optimizations carried out for more metrics than before: besides model accuracy, the Trust features (robustness, </a:t>
            </a:r>
            <a:r>
              <a:rPr lang="en-US" err="1">
                <a:latin typeface="MetricHPE Light"/>
              </a:rPr>
              <a:t>explainability</a:t>
            </a:r>
            <a:r>
              <a:rPr lang="en-US">
                <a:latin typeface="MetricHPE Light"/>
              </a:rPr>
              <a:t>, and fairness) are critical </a:t>
            </a:r>
            <a:endParaRPr lang="en-US"/>
          </a:p>
          <a:p>
            <a:pPr marL="0" indent="0">
              <a:buClr>
                <a:srgbClr val="000000"/>
              </a:buClr>
              <a:buNone/>
            </a:pPr>
            <a:endParaRPr lang="en-US">
              <a:latin typeface="MetricHPE Light"/>
            </a:endParaRPr>
          </a:p>
          <a:p>
            <a:pPr marL="0" indent="0">
              <a:buNone/>
            </a:pPr>
            <a:r>
              <a:rPr lang="en-US">
                <a:latin typeface="MetricHPE Light"/>
              </a:rPr>
              <a:t>Meeting Trust objectives while co-optimizing AI models and data in complex pipelines requires infrastructure for tracking and managing data lineage and pipeline metadata</a:t>
            </a:r>
            <a:endParaRPr lang="en-US"/>
          </a:p>
          <a:p>
            <a:pPr marL="0" indent="0">
              <a:buNone/>
            </a:pPr>
            <a:endParaRPr lang="en-US"/>
          </a:p>
          <a:p>
            <a:pPr>
              <a:buClr>
                <a:srgbClr val="000000"/>
              </a:buClr>
            </a:pPr>
            <a:endParaRPr lang="en-US"/>
          </a:p>
          <a:p>
            <a:pPr>
              <a:spcBef>
                <a:spcPts val="800"/>
              </a:spcBef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</a:t>
            </a:fld>
            <a:endParaRPr lang="en-US"/>
          </a:p>
        </p:txBody>
      </p:sp>
      <p:grpSp>
        <p:nvGrpSpPr>
          <p:cNvPr id="189" name="Group 188"/>
          <p:cNvGrpSpPr/>
          <p:nvPr/>
        </p:nvGrpSpPr>
        <p:grpSpPr>
          <a:xfrm>
            <a:off x="4760407" y="1158784"/>
            <a:ext cx="7151321" cy="4989072"/>
            <a:chOff x="4760407" y="1158784"/>
            <a:chExt cx="7151321" cy="498907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F229A58-0382-4C8B-826F-785812986D2B}"/>
                </a:ext>
              </a:extLst>
            </p:cNvPr>
            <p:cNvSpPr/>
            <p:nvPr/>
          </p:nvSpPr>
          <p:spPr bwMode="ltGray">
            <a:xfrm>
              <a:off x="4937607" y="3236754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Data Selection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EB5856B-9239-43BD-9353-6C8E52617D01}"/>
                </a:ext>
              </a:extLst>
            </p:cNvPr>
            <p:cNvSpPr/>
            <p:nvPr/>
          </p:nvSpPr>
          <p:spPr bwMode="ltGray">
            <a:xfrm>
              <a:off x="5813693" y="3236753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Data </a:t>
              </a:r>
              <a:r>
                <a:rPr lang="en-US" sz="800">
                  <a:solidFill>
                    <a:schemeClr val="tx1"/>
                  </a:solidFill>
                  <a:latin typeface="MetricHPE" panose="020B0503030202060203" pitchFamily="34" charset="0"/>
                </a:rPr>
                <a:t>Transformation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A970985-87F7-4E2D-8AA0-BB8174B60F5E}"/>
                </a:ext>
              </a:extLst>
            </p:cNvPr>
            <p:cNvSpPr/>
            <p:nvPr/>
          </p:nvSpPr>
          <p:spPr bwMode="ltGray">
            <a:xfrm>
              <a:off x="6689779" y="3236752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Data Validation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17873F9-1AD9-4E4C-8284-5C8B6D7942D8}"/>
                </a:ext>
              </a:extLst>
            </p:cNvPr>
            <p:cNvSpPr/>
            <p:nvPr/>
          </p:nvSpPr>
          <p:spPr bwMode="ltGray">
            <a:xfrm>
              <a:off x="7565865" y="3236752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Model </a:t>
              </a:r>
              <a:r>
                <a:rPr lang="en-US" sz="800">
                  <a:solidFill>
                    <a:schemeClr val="tx1"/>
                  </a:solidFill>
                  <a:latin typeface="MetricHPE" panose="020B0503030202060203" pitchFamily="34" charset="0"/>
                </a:rPr>
                <a:t>Experiment 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3E78FEA-0727-4015-B912-BFD8D1CB2598}"/>
                </a:ext>
              </a:extLst>
            </p:cNvPr>
            <p:cNvSpPr/>
            <p:nvPr/>
          </p:nvSpPr>
          <p:spPr bwMode="ltGray">
            <a:xfrm>
              <a:off x="8441951" y="3236752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Active Learning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C58B371-F688-40F6-B5D9-BC65200C2554}"/>
                </a:ext>
              </a:extLst>
            </p:cNvPr>
            <p:cNvSpPr/>
            <p:nvPr/>
          </p:nvSpPr>
          <p:spPr bwMode="ltGray">
            <a:xfrm>
              <a:off x="10191687" y="3233212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Model Serving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4053024-4828-43DE-A4C5-D2F6F316FB26}"/>
                </a:ext>
              </a:extLst>
            </p:cNvPr>
            <p:cNvSpPr/>
            <p:nvPr/>
          </p:nvSpPr>
          <p:spPr bwMode="ltGray">
            <a:xfrm>
              <a:off x="11067773" y="3229708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Model Monitoring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EB9A7F5-1939-4C87-8F13-0D5E1C99B36E}"/>
                </a:ext>
              </a:extLst>
            </p:cNvPr>
            <p:cNvSpPr/>
            <p:nvPr/>
          </p:nvSpPr>
          <p:spPr bwMode="ltGray">
            <a:xfrm>
              <a:off x="7565865" y="2650681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Model </a:t>
              </a:r>
              <a:r>
                <a:rPr lang="en-US" sz="800">
                  <a:solidFill>
                    <a:schemeClr val="tx1"/>
                  </a:solidFill>
                  <a:latin typeface="MetricHPE" panose="020B0503030202060203" pitchFamily="34" charset="0"/>
                </a:rPr>
                <a:t>Experiment 1 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4466BCA-A792-47FB-A3EC-DC5E825481F9}"/>
                </a:ext>
              </a:extLst>
            </p:cNvPr>
            <p:cNvSpPr/>
            <p:nvPr/>
          </p:nvSpPr>
          <p:spPr bwMode="ltGray">
            <a:xfrm>
              <a:off x="7572674" y="2064609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Model </a:t>
              </a:r>
              <a:r>
                <a:rPr lang="en-US" sz="1000">
                  <a:solidFill>
                    <a:schemeClr val="tx1"/>
                  </a:solidFill>
                  <a:latin typeface="MetricHPE" panose="020B0503030202060203" pitchFamily="34" charset="0"/>
                </a:rPr>
                <a:t>Templates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C61C90C-E2BB-4F34-AD96-5044354CC739}"/>
                </a:ext>
              </a:extLst>
            </p:cNvPr>
            <p:cNvSpPr/>
            <p:nvPr/>
          </p:nvSpPr>
          <p:spPr bwMode="ltGray">
            <a:xfrm>
              <a:off x="9313496" y="2064609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Anomaly</a:t>
              </a:r>
              <a:b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</a:br>
              <a:r>
                <a:rPr lang="en-US" sz="1000">
                  <a:solidFill>
                    <a:schemeClr val="tx1"/>
                  </a:solidFill>
                  <a:latin typeface="MetricHPE" panose="020B0503030202060203" pitchFamily="34" charset="0"/>
                </a:rPr>
                <a:t>Templates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85826CD-4F29-480A-8870-AEBDE5837C1A}"/>
                </a:ext>
              </a:extLst>
            </p:cNvPr>
            <p:cNvSpPr/>
            <p:nvPr/>
          </p:nvSpPr>
          <p:spPr bwMode="ltGray">
            <a:xfrm>
              <a:off x="4950596" y="3900419"/>
              <a:ext cx="6826521" cy="191520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Northbound Connectors and Intelligence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85EBD29-663A-40B6-8632-23C3FE44CB40}"/>
                </a:ext>
              </a:extLst>
            </p:cNvPr>
            <p:cNvSpPr/>
            <p:nvPr/>
          </p:nvSpPr>
          <p:spPr bwMode="ltGray">
            <a:xfrm>
              <a:off x="4950596" y="4294491"/>
              <a:ext cx="6826521" cy="412186"/>
            </a:xfrm>
            <a:prstGeom prst="rect">
              <a:avLst/>
            </a:prstGeom>
            <a:noFill/>
            <a:ln w="571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Git for AI </a:t>
              </a:r>
              <a:r>
                <a:rPr lang="en-US" sz="1050" b="1">
                  <a:solidFill>
                    <a:schemeClr val="tx1"/>
                  </a:solidFill>
                  <a:latin typeface="MetricHPE" panose="020B0503030202060203" pitchFamily="34" charset="0"/>
                </a:rPr>
                <a:t>Common Metadata Framework</a:t>
              </a: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 </a:t>
              </a:r>
              <a:r>
                <a:rPr lang="en-US" sz="1050" b="1">
                  <a:solidFill>
                    <a:schemeClr val="tx1"/>
                  </a:solidFill>
                  <a:latin typeface="MetricHPE" panose="020B0503030202060203" pitchFamily="34" charset="0"/>
                </a:rPr>
                <a:t>(CMF)</a:t>
              </a:r>
              <a:br>
                <a:rPr lang="en-US" sz="1050" b="1">
                  <a:solidFill>
                    <a:schemeClr val="tx1"/>
                  </a:solidFill>
                  <a:latin typeface="MetricHPE" panose="020B0503030202060203" pitchFamily="34" charset="0"/>
                </a:rPr>
              </a:b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Metadata : Git; Data, Artifacts : DVC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6070B4A-3924-448B-BB20-395650783F58}"/>
                </a:ext>
              </a:extLst>
            </p:cNvPr>
            <p:cNvSpPr/>
            <p:nvPr/>
          </p:nvSpPr>
          <p:spPr bwMode="ltGray">
            <a:xfrm>
              <a:off x="4950596" y="4903206"/>
              <a:ext cx="6826521" cy="196913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Southbound Connectors and Intelligence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5DE141F-4572-4282-841A-8E3ECA99B6A4}"/>
                </a:ext>
              </a:extLst>
            </p:cNvPr>
            <p:cNvCxnSpPr>
              <a:stCxn id="89" idx="3"/>
              <a:endCxn id="90" idx="1"/>
            </p:cNvCxnSpPr>
            <p:nvPr/>
          </p:nvCxnSpPr>
          <p:spPr>
            <a:xfrm flipV="1">
              <a:off x="5646950" y="3442847"/>
              <a:ext cx="166743" cy="1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ACD6A93-923E-4CB8-8FAD-8B82E2405A31}"/>
                </a:ext>
              </a:extLst>
            </p:cNvPr>
            <p:cNvCxnSpPr>
              <a:stCxn id="90" idx="3"/>
              <a:endCxn id="91" idx="1"/>
            </p:cNvCxnSpPr>
            <p:nvPr/>
          </p:nvCxnSpPr>
          <p:spPr>
            <a:xfrm flipV="1">
              <a:off x="6523036" y="3442846"/>
              <a:ext cx="166743" cy="1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2F8EAD3-1B68-4620-A559-0355A123D3DE}"/>
                </a:ext>
              </a:extLst>
            </p:cNvPr>
            <p:cNvCxnSpPr>
              <a:stCxn id="91" idx="3"/>
              <a:endCxn id="92" idx="1"/>
            </p:cNvCxnSpPr>
            <p:nvPr/>
          </p:nvCxnSpPr>
          <p:spPr>
            <a:xfrm>
              <a:off x="7399123" y="3442846"/>
              <a:ext cx="166743" cy="0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36">
              <a:extLst>
                <a:ext uri="{FF2B5EF4-FFF2-40B4-BE49-F238E27FC236}">
                  <a16:creationId xmlns:a16="http://schemas.microsoft.com/office/drawing/2014/main" id="{8B6AAA36-03EB-4671-B697-A3DF52C90950}"/>
                </a:ext>
              </a:extLst>
            </p:cNvPr>
            <p:cNvCxnSpPr>
              <a:stCxn id="91" idx="3"/>
              <a:endCxn id="96" idx="1"/>
            </p:cNvCxnSpPr>
            <p:nvPr/>
          </p:nvCxnSpPr>
          <p:spPr>
            <a:xfrm flipV="1">
              <a:off x="7399123" y="2856774"/>
              <a:ext cx="166743" cy="586072"/>
            </a:xfrm>
            <a:prstGeom prst="bentConnector3">
              <a:avLst>
                <a:gd name="adj1" fmla="val 58304"/>
              </a:avLst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23BAD71-C3C5-4B83-9192-AA742521C17A}"/>
                </a:ext>
              </a:extLst>
            </p:cNvPr>
            <p:cNvCxnSpPr>
              <a:stCxn id="92" idx="3"/>
              <a:endCxn id="93" idx="1"/>
            </p:cNvCxnSpPr>
            <p:nvPr/>
          </p:nvCxnSpPr>
          <p:spPr>
            <a:xfrm>
              <a:off x="8275209" y="3442846"/>
              <a:ext cx="166743" cy="0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4566C2B-95E5-4D19-A1F3-09337C2DE271}"/>
                </a:ext>
              </a:extLst>
            </p:cNvPr>
            <p:cNvCxnSpPr/>
            <p:nvPr/>
          </p:nvCxnSpPr>
          <p:spPr>
            <a:xfrm flipV="1">
              <a:off x="9142212" y="3442841"/>
              <a:ext cx="166743" cy="1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F73DC19-66FE-4B28-8010-8DD6DC57BA57}"/>
                </a:ext>
              </a:extLst>
            </p:cNvPr>
            <p:cNvCxnSpPr>
              <a:stCxn id="159" idx="3"/>
              <a:endCxn id="94" idx="1"/>
            </p:cNvCxnSpPr>
            <p:nvPr/>
          </p:nvCxnSpPr>
          <p:spPr>
            <a:xfrm flipV="1">
              <a:off x="10022839" y="3439306"/>
              <a:ext cx="168848" cy="915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53">
              <a:extLst>
                <a:ext uri="{FF2B5EF4-FFF2-40B4-BE49-F238E27FC236}">
                  <a16:creationId xmlns:a16="http://schemas.microsoft.com/office/drawing/2014/main" id="{EAF15B82-1558-42F3-AB5D-FBEC79676209}"/>
                </a:ext>
              </a:extLst>
            </p:cNvPr>
            <p:cNvCxnSpPr>
              <a:stCxn id="96" idx="3"/>
              <a:endCxn id="93" idx="1"/>
            </p:cNvCxnSpPr>
            <p:nvPr/>
          </p:nvCxnSpPr>
          <p:spPr>
            <a:xfrm>
              <a:off x="8275209" y="2856774"/>
              <a:ext cx="166743" cy="586072"/>
            </a:xfrm>
            <a:prstGeom prst="bentConnector3">
              <a:avLst>
                <a:gd name="adj1" fmla="val 47924"/>
              </a:avLst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61">
              <a:extLst>
                <a:ext uri="{FF2B5EF4-FFF2-40B4-BE49-F238E27FC236}">
                  <a16:creationId xmlns:a16="http://schemas.microsoft.com/office/drawing/2014/main" id="{6355AA3A-29F8-4D7A-95AB-4C87C980D5D1}"/>
                </a:ext>
              </a:extLst>
            </p:cNvPr>
            <p:cNvCxnSpPr>
              <a:stCxn id="159" idx="3"/>
            </p:cNvCxnSpPr>
            <p:nvPr/>
          </p:nvCxnSpPr>
          <p:spPr>
            <a:xfrm flipH="1" flipV="1">
              <a:off x="9225583" y="2566723"/>
              <a:ext cx="797256" cy="873498"/>
            </a:xfrm>
            <a:prstGeom prst="bentConnector4">
              <a:avLst>
                <a:gd name="adj1" fmla="val -10941"/>
                <a:gd name="adj2" fmla="val 100078"/>
              </a:avLst>
            </a:prstGeom>
            <a:ln w="6350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63">
              <a:extLst>
                <a:ext uri="{FF2B5EF4-FFF2-40B4-BE49-F238E27FC236}">
                  <a16:creationId xmlns:a16="http://schemas.microsoft.com/office/drawing/2014/main" id="{6432EF86-B3A5-450F-87CF-97396A35C365}"/>
                </a:ext>
              </a:extLst>
            </p:cNvPr>
            <p:cNvCxnSpPr>
              <a:endCxn id="92" idx="1"/>
            </p:cNvCxnSpPr>
            <p:nvPr/>
          </p:nvCxnSpPr>
          <p:spPr>
            <a:xfrm rot="10800000" flipV="1">
              <a:off x="7565865" y="2565806"/>
              <a:ext cx="1659718" cy="877039"/>
            </a:xfrm>
            <a:prstGeom prst="bentConnector3">
              <a:avLst>
                <a:gd name="adj1" fmla="val 104219"/>
              </a:avLst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65">
              <a:extLst>
                <a:ext uri="{FF2B5EF4-FFF2-40B4-BE49-F238E27FC236}">
                  <a16:creationId xmlns:a16="http://schemas.microsoft.com/office/drawing/2014/main" id="{0656BF4F-86A2-45E4-8337-FB6540BCF69A}"/>
                </a:ext>
              </a:extLst>
            </p:cNvPr>
            <p:cNvCxnSpPr/>
            <p:nvPr/>
          </p:nvCxnSpPr>
          <p:spPr>
            <a:xfrm rot="5400000" flipH="1" flipV="1">
              <a:off x="7222826" y="3217937"/>
              <a:ext cx="403056" cy="49431"/>
            </a:xfrm>
            <a:prstGeom prst="bentConnector3">
              <a:avLst>
                <a:gd name="adj1" fmla="val 56"/>
              </a:avLst>
            </a:prstGeom>
            <a:ln w="6350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66">
              <a:extLst>
                <a:ext uri="{FF2B5EF4-FFF2-40B4-BE49-F238E27FC236}">
                  <a16:creationId xmlns:a16="http://schemas.microsoft.com/office/drawing/2014/main" id="{4C9B3E37-28A4-410F-98F1-8DA0F0B92258}"/>
                </a:ext>
              </a:extLst>
            </p:cNvPr>
            <p:cNvCxnSpPr>
              <a:endCxn id="90" idx="1"/>
            </p:cNvCxnSpPr>
            <p:nvPr/>
          </p:nvCxnSpPr>
          <p:spPr>
            <a:xfrm rot="10800000" flipV="1">
              <a:off x="5813694" y="3044584"/>
              <a:ext cx="1635092" cy="398262"/>
            </a:xfrm>
            <a:prstGeom prst="bentConnector3">
              <a:avLst>
                <a:gd name="adj1" fmla="val 105504"/>
              </a:avLst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82">
              <a:extLst>
                <a:ext uri="{FF2B5EF4-FFF2-40B4-BE49-F238E27FC236}">
                  <a16:creationId xmlns:a16="http://schemas.microsoft.com/office/drawing/2014/main" id="{50AEFBA4-0A70-453A-BEE5-ADCDE04EB3C2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11777117" y="1825712"/>
              <a:ext cx="125699" cy="1610090"/>
            </a:xfrm>
            <a:prstGeom prst="bentConnector2">
              <a:avLst/>
            </a:prstGeom>
            <a:ln w="6350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84">
              <a:extLst>
                <a:ext uri="{FF2B5EF4-FFF2-40B4-BE49-F238E27FC236}">
                  <a16:creationId xmlns:a16="http://schemas.microsoft.com/office/drawing/2014/main" id="{6BAA11B8-7750-438C-A812-F1775204DDAB}"/>
                </a:ext>
              </a:extLst>
            </p:cNvPr>
            <p:cNvCxnSpPr/>
            <p:nvPr/>
          </p:nvCxnSpPr>
          <p:spPr>
            <a:xfrm rot="10800000" flipV="1">
              <a:off x="5730323" y="1832754"/>
              <a:ext cx="6181405" cy="1030670"/>
            </a:xfrm>
            <a:prstGeom prst="bentConnector3">
              <a:avLst>
                <a:gd name="adj1" fmla="val 100069"/>
              </a:avLst>
            </a:prstGeom>
            <a:ln w="6350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B6C4FF30-89D8-4754-A1EE-15AF20B1B90E}"/>
                </a:ext>
              </a:extLst>
            </p:cNvPr>
            <p:cNvCxnSpPr>
              <a:stCxn id="89" idx="0"/>
            </p:cNvCxnSpPr>
            <p:nvPr/>
          </p:nvCxnSpPr>
          <p:spPr>
            <a:xfrm flipV="1">
              <a:off x="5292279" y="2650681"/>
              <a:ext cx="0" cy="586074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E6030025-7291-47F9-9BC1-B50138C46E96}"/>
                </a:ext>
              </a:extLst>
            </p:cNvPr>
            <p:cNvCxnSpPr/>
            <p:nvPr/>
          </p:nvCxnSpPr>
          <p:spPr>
            <a:xfrm flipV="1">
              <a:off x="10548836" y="2650681"/>
              <a:ext cx="0" cy="586074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51035D-C006-4893-AAFD-47AE56A3ACE3}"/>
                </a:ext>
              </a:extLst>
            </p:cNvPr>
            <p:cNvCxnSpPr>
              <a:stCxn id="98" idx="2"/>
            </p:cNvCxnSpPr>
            <p:nvPr/>
          </p:nvCxnSpPr>
          <p:spPr>
            <a:xfrm>
              <a:off x="9668167" y="2476795"/>
              <a:ext cx="0" cy="759958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E7E46F7-87E3-4571-AECF-9AFBF759D0CE}"/>
                </a:ext>
              </a:extLst>
            </p:cNvPr>
            <p:cNvCxnSpPr>
              <a:stCxn id="97" idx="2"/>
              <a:endCxn id="96" idx="0"/>
            </p:cNvCxnSpPr>
            <p:nvPr/>
          </p:nvCxnSpPr>
          <p:spPr>
            <a:xfrm flipH="1">
              <a:off x="7920537" y="2476795"/>
              <a:ext cx="6808" cy="173886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7E2B0EF-5994-490E-A6DF-DB271FD5E4C5}"/>
                </a:ext>
              </a:extLst>
            </p:cNvPr>
            <p:cNvCxnSpPr>
              <a:stCxn id="89" idx="2"/>
            </p:cNvCxnSpPr>
            <p:nvPr/>
          </p:nvCxnSpPr>
          <p:spPr>
            <a:xfrm>
              <a:off x="5292279" y="3648940"/>
              <a:ext cx="0" cy="251479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CD1F4A0-CAFE-4037-AFD8-7B116AD1B48C}"/>
                </a:ext>
              </a:extLst>
            </p:cNvPr>
            <p:cNvCxnSpPr/>
            <p:nvPr/>
          </p:nvCxnSpPr>
          <p:spPr>
            <a:xfrm>
              <a:off x="6168365" y="3648940"/>
              <a:ext cx="0" cy="251479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D766CD9-A298-4483-A7CC-C4160C0D2A41}"/>
                </a:ext>
              </a:extLst>
            </p:cNvPr>
            <p:cNvCxnSpPr/>
            <p:nvPr/>
          </p:nvCxnSpPr>
          <p:spPr>
            <a:xfrm>
              <a:off x="7044451" y="3629313"/>
              <a:ext cx="0" cy="251479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8A0CDC1-11C2-4395-80AC-0843DC15248D}"/>
                </a:ext>
              </a:extLst>
            </p:cNvPr>
            <p:cNvCxnSpPr/>
            <p:nvPr/>
          </p:nvCxnSpPr>
          <p:spPr>
            <a:xfrm>
              <a:off x="7927032" y="3648940"/>
              <a:ext cx="0" cy="251479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116ABFB-6516-42FF-99AA-8E0479E6416D}"/>
                </a:ext>
              </a:extLst>
            </p:cNvPr>
            <p:cNvCxnSpPr/>
            <p:nvPr/>
          </p:nvCxnSpPr>
          <p:spPr>
            <a:xfrm>
              <a:off x="8796623" y="3648940"/>
              <a:ext cx="0" cy="251479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D525D0F-F504-45FC-836A-85D4B7A98856}"/>
                </a:ext>
              </a:extLst>
            </p:cNvPr>
            <p:cNvCxnSpPr/>
            <p:nvPr/>
          </p:nvCxnSpPr>
          <p:spPr>
            <a:xfrm>
              <a:off x="10546359" y="3648940"/>
              <a:ext cx="0" cy="251479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F1108B8-80AC-4657-B7A6-3737B2E07486}"/>
                </a:ext>
              </a:extLst>
            </p:cNvPr>
            <p:cNvCxnSpPr/>
            <p:nvPr/>
          </p:nvCxnSpPr>
          <p:spPr>
            <a:xfrm>
              <a:off x="11413764" y="3638129"/>
              <a:ext cx="0" cy="251479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9209980-7CBF-4CD5-89ED-3BAF135DD7DE}"/>
                </a:ext>
              </a:extLst>
            </p:cNvPr>
            <p:cNvCxnSpPr/>
            <p:nvPr/>
          </p:nvCxnSpPr>
          <p:spPr>
            <a:xfrm>
              <a:off x="5292279" y="4091939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2CEF0B8-69C2-40AC-AC93-6DC2362C3D48}"/>
                </a:ext>
              </a:extLst>
            </p:cNvPr>
            <p:cNvCxnSpPr/>
            <p:nvPr/>
          </p:nvCxnSpPr>
          <p:spPr>
            <a:xfrm>
              <a:off x="6169165" y="4091938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A7D774C-2782-45C2-8530-E7C05DD3831E}"/>
                </a:ext>
              </a:extLst>
            </p:cNvPr>
            <p:cNvCxnSpPr/>
            <p:nvPr/>
          </p:nvCxnSpPr>
          <p:spPr>
            <a:xfrm>
              <a:off x="7045251" y="4091937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CB54583-A640-4EF6-B7F1-8CDA3D3452EF}"/>
                </a:ext>
              </a:extLst>
            </p:cNvPr>
            <p:cNvCxnSpPr/>
            <p:nvPr/>
          </p:nvCxnSpPr>
          <p:spPr>
            <a:xfrm>
              <a:off x="7936828" y="4091937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CBCE5C0-0882-4D94-B70A-A9A36EC72A8F}"/>
                </a:ext>
              </a:extLst>
            </p:cNvPr>
            <p:cNvCxnSpPr/>
            <p:nvPr/>
          </p:nvCxnSpPr>
          <p:spPr>
            <a:xfrm>
              <a:off x="8797423" y="4091937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575426F0-45F1-447C-ADC0-2DC8EF385204}"/>
                </a:ext>
              </a:extLst>
            </p:cNvPr>
            <p:cNvCxnSpPr/>
            <p:nvPr/>
          </p:nvCxnSpPr>
          <p:spPr>
            <a:xfrm>
              <a:off x="10546359" y="4091936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7AF3C6E-A8B7-4D8C-B77B-89B32DC1592D}"/>
                </a:ext>
              </a:extLst>
            </p:cNvPr>
            <p:cNvCxnSpPr/>
            <p:nvPr/>
          </p:nvCxnSpPr>
          <p:spPr>
            <a:xfrm>
              <a:off x="11413764" y="4091935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27EB115E-3613-4CDD-B21F-7838CDA20079}"/>
                </a:ext>
              </a:extLst>
            </p:cNvPr>
            <p:cNvCxnSpPr/>
            <p:nvPr/>
          </p:nvCxnSpPr>
          <p:spPr>
            <a:xfrm>
              <a:off x="5291478" y="4706679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C49BE5A-33D9-4B33-AE48-E7FDF414C626}"/>
                </a:ext>
              </a:extLst>
            </p:cNvPr>
            <p:cNvCxnSpPr/>
            <p:nvPr/>
          </p:nvCxnSpPr>
          <p:spPr>
            <a:xfrm>
              <a:off x="6168365" y="4706678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E22951FA-F2C0-41AC-824B-B3AB3964C217}"/>
                </a:ext>
              </a:extLst>
            </p:cNvPr>
            <p:cNvCxnSpPr/>
            <p:nvPr/>
          </p:nvCxnSpPr>
          <p:spPr>
            <a:xfrm>
              <a:off x="7044451" y="4706677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1E54959-10A9-4027-9B82-341FA7540841}"/>
                </a:ext>
              </a:extLst>
            </p:cNvPr>
            <p:cNvCxnSpPr/>
            <p:nvPr/>
          </p:nvCxnSpPr>
          <p:spPr>
            <a:xfrm>
              <a:off x="7936027" y="4706677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667319C-C009-435E-8B27-AF710B1631C1}"/>
                </a:ext>
              </a:extLst>
            </p:cNvPr>
            <p:cNvCxnSpPr/>
            <p:nvPr/>
          </p:nvCxnSpPr>
          <p:spPr>
            <a:xfrm>
              <a:off x="8796623" y="4706677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68B153E-F8CE-4965-9C6D-83D3682BC6DC}"/>
                </a:ext>
              </a:extLst>
            </p:cNvPr>
            <p:cNvCxnSpPr/>
            <p:nvPr/>
          </p:nvCxnSpPr>
          <p:spPr>
            <a:xfrm>
              <a:off x="10545558" y="4706676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024443B0-F248-488F-AF13-4DD6254A0F8C}"/>
                </a:ext>
              </a:extLst>
            </p:cNvPr>
            <p:cNvCxnSpPr/>
            <p:nvPr/>
          </p:nvCxnSpPr>
          <p:spPr>
            <a:xfrm>
              <a:off x="11412964" y="4706675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3181AFFA-5BEF-4AD0-B40F-6EBD99A9A7D3}"/>
                </a:ext>
              </a:extLst>
            </p:cNvPr>
            <p:cNvCxnSpPr/>
            <p:nvPr/>
          </p:nvCxnSpPr>
          <p:spPr>
            <a:xfrm>
              <a:off x="5291478" y="5094727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84D6A24-2450-48A8-A2EB-7C7CE0162C0C}"/>
                </a:ext>
              </a:extLst>
            </p:cNvPr>
            <p:cNvCxnSpPr/>
            <p:nvPr/>
          </p:nvCxnSpPr>
          <p:spPr>
            <a:xfrm>
              <a:off x="6168365" y="5094726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8627217-51E8-4221-9F62-084B4638EB43}"/>
                </a:ext>
              </a:extLst>
            </p:cNvPr>
            <p:cNvCxnSpPr/>
            <p:nvPr/>
          </p:nvCxnSpPr>
          <p:spPr>
            <a:xfrm>
              <a:off x="7044451" y="5094725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34E37BEA-481C-4497-881F-35409A3E9C5D}"/>
                </a:ext>
              </a:extLst>
            </p:cNvPr>
            <p:cNvCxnSpPr/>
            <p:nvPr/>
          </p:nvCxnSpPr>
          <p:spPr>
            <a:xfrm>
              <a:off x="7936027" y="5094725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83D09AE-39D7-4E6D-9DB7-97D42431BA11}"/>
                </a:ext>
              </a:extLst>
            </p:cNvPr>
            <p:cNvCxnSpPr/>
            <p:nvPr/>
          </p:nvCxnSpPr>
          <p:spPr>
            <a:xfrm>
              <a:off x="8796623" y="5094725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BCF5D09D-073D-460E-86E5-9123F7F4B862}"/>
                </a:ext>
              </a:extLst>
            </p:cNvPr>
            <p:cNvCxnSpPr/>
            <p:nvPr/>
          </p:nvCxnSpPr>
          <p:spPr>
            <a:xfrm>
              <a:off x="10545558" y="5094725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743D372-B6F3-4AD8-B89E-DF0216662883}"/>
                </a:ext>
              </a:extLst>
            </p:cNvPr>
            <p:cNvCxnSpPr/>
            <p:nvPr/>
          </p:nvCxnSpPr>
          <p:spPr>
            <a:xfrm>
              <a:off x="11412964" y="5094724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06DC697-3B18-44E1-A1EA-C59D7F83E52B}"/>
                </a:ext>
              </a:extLst>
            </p:cNvPr>
            <p:cNvSpPr txBox="1"/>
            <p:nvPr/>
          </p:nvSpPr>
          <p:spPr>
            <a:xfrm>
              <a:off x="4904855" y="2212530"/>
              <a:ext cx="788462" cy="53209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latin typeface="MetricHPE" panose="020B0503030202060203" pitchFamily="34" charset="0"/>
                </a:rPr>
                <a:t>Training Data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8C84CF0-F0FE-4578-8C53-262443DD7B6B}"/>
                </a:ext>
              </a:extLst>
            </p:cNvPr>
            <p:cNvSpPr txBox="1"/>
            <p:nvPr/>
          </p:nvSpPr>
          <p:spPr>
            <a:xfrm>
              <a:off x="10162070" y="2212378"/>
              <a:ext cx="788462" cy="53209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latin typeface="MetricHPE" panose="020B0503030202060203" pitchFamily="34" charset="0"/>
                </a:rPr>
                <a:t>Inference Data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031FA34-0C94-440A-B61C-B1A1FAB4D5DF}"/>
                </a:ext>
              </a:extLst>
            </p:cNvPr>
            <p:cNvSpPr txBox="1"/>
            <p:nvPr/>
          </p:nvSpPr>
          <p:spPr>
            <a:xfrm>
              <a:off x="5433080" y="3597778"/>
              <a:ext cx="788462" cy="350865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200">
                  <a:solidFill>
                    <a:srgbClr val="01A982"/>
                  </a:solidFill>
                  <a:latin typeface="MetricHPE Light" panose="020B0303030202060203" pitchFamily="34" charset="0"/>
                </a:rPr>
                <a:t>Metadata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09FD1D2-FC1B-48A2-9801-59E25AC8769A}"/>
                </a:ext>
              </a:extLst>
            </p:cNvPr>
            <p:cNvSpPr txBox="1"/>
            <p:nvPr/>
          </p:nvSpPr>
          <p:spPr>
            <a:xfrm>
              <a:off x="10022839" y="1791579"/>
              <a:ext cx="1879977" cy="53209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latin typeface="MetricHPE" panose="020B0503030202060203" pitchFamily="34" charset="0"/>
                </a:rPr>
                <a:t>Drift Detection and Retraining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CCBF480-0029-4530-BE53-8AB4DEE4C2CB}"/>
                </a:ext>
              </a:extLst>
            </p:cNvPr>
            <p:cNvSpPr/>
            <p:nvPr/>
          </p:nvSpPr>
          <p:spPr bwMode="ltGray">
            <a:xfrm>
              <a:off x="7171085" y="5321414"/>
              <a:ext cx="852809" cy="817731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100">
                  <a:solidFill>
                    <a:prstClr val="black"/>
                  </a:solidFill>
                  <a:latin typeface="MetricHPE" panose="020B0503030202060203" pitchFamily="34" charset="0"/>
                </a:rPr>
                <a:t>On-prem HPC Data Center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8F3A019-06D4-4A08-9329-515C1233E2CF}"/>
                </a:ext>
              </a:extLst>
            </p:cNvPr>
            <p:cNvSpPr/>
            <p:nvPr/>
          </p:nvSpPr>
          <p:spPr bwMode="ltGray">
            <a:xfrm>
              <a:off x="5514702" y="5322129"/>
              <a:ext cx="644745" cy="82572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100">
                  <a:solidFill>
                    <a:prstClr val="black"/>
                  </a:solidFill>
                  <a:latin typeface="MetricHPE" panose="020B0503030202060203" pitchFamily="34" charset="0"/>
                </a:rPr>
                <a:t>Public Cloud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1D422DD-BB62-42E2-83A8-35084A624D11}"/>
                </a:ext>
              </a:extLst>
            </p:cNvPr>
            <p:cNvSpPr/>
            <p:nvPr/>
          </p:nvSpPr>
          <p:spPr bwMode="ltGray">
            <a:xfrm>
              <a:off x="6232139" y="5322128"/>
              <a:ext cx="852809" cy="82572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100">
                  <a:solidFill>
                    <a:prstClr val="black"/>
                  </a:solidFill>
                  <a:latin typeface="MetricHPE" panose="020B0503030202060203" pitchFamily="34" charset="0"/>
                </a:rPr>
                <a:t>External enterprise 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03A522E-0EA3-4B6C-9F0A-37651222C4B2}"/>
                </a:ext>
              </a:extLst>
            </p:cNvPr>
            <p:cNvSpPr/>
            <p:nvPr/>
          </p:nvSpPr>
          <p:spPr bwMode="ltGray">
            <a:xfrm>
              <a:off x="8110032" y="5754570"/>
              <a:ext cx="2238402" cy="38039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100">
                  <a:solidFill>
                    <a:prstClr val="black"/>
                  </a:solidFill>
                  <a:latin typeface="MetricHPE" panose="020B0503030202060203" pitchFamily="34" charset="0"/>
                </a:rPr>
                <a:t>Data Fabric e.g. Lustre, HDFS, MapR, DMF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93B0947-CAAA-4161-B2CC-0C68B12D9B26}"/>
                </a:ext>
              </a:extLst>
            </p:cNvPr>
            <p:cNvSpPr/>
            <p:nvPr/>
          </p:nvSpPr>
          <p:spPr bwMode="ltGray">
            <a:xfrm>
              <a:off x="10434571" y="5324326"/>
              <a:ext cx="735941" cy="807092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100">
                  <a:solidFill>
                    <a:prstClr val="black"/>
                  </a:solidFill>
                  <a:latin typeface="MetricHPE" panose="020B0503030202060203" pitchFamily="34" charset="0"/>
                </a:rPr>
                <a:t>Edge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9A2268A-F05E-40E2-ADF8-33BCB9C1F18A}"/>
                </a:ext>
              </a:extLst>
            </p:cNvPr>
            <p:cNvSpPr/>
            <p:nvPr/>
          </p:nvSpPr>
          <p:spPr bwMode="ltGray">
            <a:xfrm>
              <a:off x="8110032" y="5328333"/>
              <a:ext cx="2238402" cy="35788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100">
                  <a:solidFill>
                    <a:prstClr val="black"/>
                  </a:solidFill>
                  <a:latin typeface="MetricHPE" panose="020B0503030202060203" pitchFamily="34" charset="0"/>
                </a:rPr>
                <a:t>Local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416C5F-A7E7-43B7-A4C4-6FFD1812BDD1}"/>
                </a:ext>
              </a:extLst>
            </p:cNvPr>
            <p:cNvSpPr txBox="1"/>
            <p:nvPr/>
          </p:nvSpPr>
          <p:spPr>
            <a:xfrm>
              <a:off x="4760407" y="5558065"/>
              <a:ext cx="788462" cy="350865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200">
                  <a:solidFill>
                    <a:schemeClr val="accent4"/>
                  </a:solidFill>
                  <a:latin typeface="MetricHPE Light" panose="020B0303030202060203" pitchFamily="34" charset="0"/>
                </a:rPr>
                <a:t>Storage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0EF5A3A-8CCD-4FE7-BE65-F41FECA874D6}"/>
                </a:ext>
              </a:extLst>
            </p:cNvPr>
            <p:cNvSpPr/>
            <p:nvPr/>
          </p:nvSpPr>
          <p:spPr bwMode="ltGray">
            <a:xfrm>
              <a:off x="9313496" y="3234127"/>
              <a:ext cx="709343" cy="412186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050">
                  <a:solidFill>
                    <a:schemeClr val="tx1"/>
                  </a:solidFill>
                  <a:latin typeface="MetricHPE" panose="020B0503030202060203" pitchFamily="34" charset="0"/>
                </a:rPr>
                <a:t>Model Validation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B8675903-ABF3-4112-8095-CBE8127F3FC7}"/>
                </a:ext>
              </a:extLst>
            </p:cNvPr>
            <p:cNvCxnSpPr/>
            <p:nvPr/>
          </p:nvCxnSpPr>
          <p:spPr>
            <a:xfrm flipV="1">
              <a:off x="10907283" y="3442840"/>
              <a:ext cx="166743" cy="1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Elbow Connector 101">
              <a:extLst>
                <a:ext uri="{FF2B5EF4-FFF2-40B4-BE49-F238E27FC236}">
                  <a16:creationId xmlns:a16="http://schemas.microsoft.com/office/drawing/2014/main" id="{D3AD6974-F85B-4AB9-8207-3EF7C313148B}"/>
                </a:ext>
              </a:extLst>
            </p:cNvPr>
            <p:cNvCxnSpPr>
              <a:stCxn id="93" idx="3"/>
            </p:cNvCxnSpPr>
            <p:nvPr/>
          </p:nvCxnSpPr>
          <p:spPr>
            <a:xfrm flipV="1">
              <a:off x="9151295" y="1825092"/>
              <a:ext cx="76308" cy="1617754"/>
            </a:xfrm>
            <a:prstGeom prst="bentConnector2">
              <a:avLst/>
            </a:prstGeom>
            <a:ln w="6350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C87DA44-02B3-4B48-B89B-939CA8C72DBF}"/>
                </a:ext>
              </a:extLst>
            </p:cNvPr>
            <p:cNvCxnSpPr/>
            <p:nvPr/>
          </p:nvCxnSpPr>
          <p:spPr>
            <a:xfrm flipH="1">
              <a:off x="5294058" y="2863423"/>
              <a:ext cx="436265" cy="0"/>
            </a:xfrm>
            <a:prstGeom prst="straightConnector1">
              <a:avLst/>
            </a:prstGeom>
            <a:ln w="6350">
              <a:solidFill>
                <a:schemeClr val="accent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F3690B3C-C910-46D8-A31B-215D38B67299}"/>
                </a:ext>
              </a:extLst>
            </p:cNvPr>
            <p:cNvCxnSpPr/>
            <p:nvPr/>
          </p:nvCxnSpPr>
          <p:spPr>
            <a:xfrm>
              <a:off x="9668167" y="3648940"/>
              <a:ext cx="0" cy="251479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BA2648A5-988C-45B0-B055-E47B00F4E420}"/>
                </a:ext>
              </a:extLst>
            </p:cNvPr>
            <p:cNvCxnSpPr/>
            <p:nvPr/>
          </p:nvCxnSpPr>
          <p:spPr>
            <a:xfrm>
              <a:off x="9668167" y="4091935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B155D2EB-3DE0-47E7-AA6B-59B81ACC087E}"/>
                </a:ext>
              </a:extLst>
            </p:cNvPr>
            <p:cNvCxnSpPr/>
            <p:nvPr/>
          </p:nvCxnSpPr>
          <p:spPr>
            <a:xfrm>
              <a:off x="9673563" y="4700654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6CEA0404-A04C-481C-B286-2B0977E8F6B5}"/>
                </a:ext>
              </a:extLst>
            </p:cNvPr>
            <p:cNvCxnSpPr/>
            <p:nvPr/>
          </p:nvCxnSpPr>
          <p:spPr>
            <a:xfrm>
              <a:off x="9677045" y="5094724"/>
              <a:ext cx="0" cy="202551"/>
            </a:xfrm>
            <a:prstGeom prst="straightConnector1">
              <a:avLst/>
            </a:prstGeom>
            <a:ln w="6350">
              <a:solidFill>
                <a:srgbClr val="01A98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CBA441E-AE14-4EBB-8D6D-E7D2233DBCCE}"/>
                </a:ext>
              </a:extLst>
            </p:cNvPr>
            <p:cNvSpPr txBox="1"/>
            <p:nvPr/>
          </p:nvSpPr>
          <p:spPr>
            <a:xfrm>
              <a:off x="4904855" y="1158784"/>
              <a:ext cx="6997961" cy="655564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2000">
                  <a:latin typeface="MetricHPE Light" panose="020B0303030202060203" pitchFamily="34" charset="0"/>
                </a:rPr>
                <a:t>Example AI Pipeline</a:t>
              </a:r>
              <a:br>
                <a:rPr lang="en-US" sz="2000">
                  <a:latin typeface="MetricHPE Light" panose="020B0303030202060203" pitchFamily="34" charset="0"/>
                </a:rPr>
              </a:br>
              <a:r>
                <a:rPr lang="en-US" sz="1400">
                  <a:latin typeface="MetricHPE Light" panose="020B0303030202060203" pitchFamily="34" charset="0"/>
                </a:rPr>
                <a:t>(running on Pytorch Lightening, MLFlow, Kubeflow, etc., MLOps Platform)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B0574F1-0DE7-4E57-970E-28D357ED3898}"/>
                </a:ext>
              </a:extLst>
            </p:cNvPr>
            <p:cNvSpPr txBox="1"/>
            <p:nvPr/>
          </p:nvSpPr>
          <p:spPr>
            <a:xfrm rot="5400000">
              <a:off x="7856376" y="3033478"/>
              <a:ext cx="253341" cy="220868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18288" tIns="18288" rIns="18288" bIns="18288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200">
                  <a:latin typeface="MetricHPE" panose="020B0503030202060203" pitchFamily="34" charset="0"/>
                </a:rPr>
                <a:t>…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0A552E61-3358-4D74-B431-3F3EEE42797D}"/>
                </a:ext>
              </a:extLst>
            </p:cNvPr>
            <p:cNvCxnSpPr>
              <a:cxnSpLocks/>
            </p:cNvCxnSpPr>
            <p:nvPr/>
          </p:nvCxnSpPr>
          <p:spPr>
            <a:xfrm>
              <a:off x="6269060" y="3635882"/>
              <a:ext cx="0" cy="263616"/>
            </a:xfrm>
            <a:prstGeom prst="straightConnector1">
              <a:avLst/>
            </a:prstGeom>
            <a:ln w="6350">
              <a:solidFill>
                <a:schemeClr val="accent5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547319B-46FC-4CD8-8AC7-58DCFC245D09}"/>
                </a:ext>
              </a:extLst>
            </p:cNvPr>
            <p:cNvCxnSpPr>
              <a:cxnSpLocks/>
            </p:cNvCxnSpPr>
            <p:nvPr/>
          </p:nvCxnSpPr>
          <p:spPr>
            <a:xfrm>
              <a:off x="7136943" y="3635882"/>
              <a:ext cx="0" cy="263616"/>
            </a:xfrm>
            <a:prstGeom prst="straightConnector1">
              <a:avLst/>
            </a:prstGeom>
            <a:ln w="6350">
              <a:solidFill>
                <a:schemeClr val="accent5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0084089-ADA1-4A3C-86C9-399B34C047EA}"/>
                </a:ext>
              </a:extLst>
            </p:cNvPr>
            <p:cNvCxnSpPr>
              <a:cxnSpLocks/>
            </p:cNvCxnSpPr>
            <p:nvPr/>
          </p:nvCxnSpPr>
          <p:spPr>
            <a:xfrm>
              <a:off x="8023894" y="3635882"/>
              <a:ext cx="0" cy="263616"/>
            </a:xfrm>
            <a:prstGeom prst="straightConnector1">
              <a:avLst/>
            </a:prstGeom>
            <a:ln w="6350">
              <a:solidFill>
                <a:schemeClr val="accent5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753DD004-F55C-43D3-93D7-D05E55B2A576}"/>
                </a:ext>
              </a:extLst>
            </p:cNvPr>
            <p:cNvCxnSpPr>
              <a:cxnSpLocks/>
            </p:cNvCxnSpPr>
            <p:nvPr/>
          </p:nvCxnSpPr>
          <p:spPr>
            <a:xfrm>
              <a:off x="8892665" y="3635882"/>
              <a:ext cx="0" cy="263616"/>
            </a:xfrm>
            <a:prstGeom prst="straightConnector1">
              <a:avLst/>
            </a:prstGeom>
            <a:ln w="6350">
              <a:solidFill>
                <a:schemeClr val="accent5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BC7EE99-07ED-4E40-9F27-6704567B3A1D}"/>
                </a:ext>
              </a:extLst>
            </p:cNvPr>
            <p:cNvCxnSpPr>
              <a:cxnSpLocks/>
            </p:cNvCxnSpPr>
            <p:nvPr/>
          </p:nvCxnSpPr>
          <p:spPr>
            <a:xfrm>
              <a:off x="9775498" y="3635882"/>
              <a:ext cx="0" cy="263616"/>
            </a:xfrm>
            <a:prstGeom prst="straightConnector1">
              <a:avLst/>
            </a:prstGeom>
            <a:ln w="6350">
              <a:solidFill>
                <a:schemeClr val="accent5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46D5FD36-5386-4710-9AB8-08A1947E1FC5}"/>
                </a:ext>
              </a:extLst>
            </p:cNvPr>
            <p:cNvCxnSpPr>
              <a:cxnSpLocks/>
            </p:cNvCxnSpPr>
            <p:nvPr/>
          </p:nvCxnSpPr>
          <p:spPr>
            <a:xfrm>
              <a:off x="10641735" y="3635882"/>
              <a:ext cx="0" cy="263616"/>
            </a:xfrm>
            <a:prstGeom prst="straightConnector1">
              <a:avLst/>
            </a:prstGeom>
            <a:ln w="6350">
              <a:solidFill>
                <a:schemeClr val="accent5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8951D2D-2E13-4CCF-9DC4-EB1001956C5C}"/>
                </a:ext>
              </a:extLst>
            </p:cNvPr>
            <p:cNvSpPr txBox="1"/>
            <p:nvPr/>
          </p:nvSpPr>
          <p:spPr>
            <a:xfrm>
              <a:off x="6234417" y="3594595"/>
              <a:ext cx="709339" cy="350865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1200" b="1">
                  <a:solidFill>
                    <a:schemeClr val="accent5"/>
                  </a:solidFill>
                </a:rPr>
                <a:t>Insights</a:t>
              </a: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96FA6973-D38B-4E59-8FB4-57F1E87E8BA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6719" y="3635882"/>
              <a:ext cx="0" cy="263616"/>
            </a:xfrm>
            <a:prstGeom prst="straightConnector1">
              <a:avLst/>
            </a:prstGeom>
            <a:ln w="6350">
              <a:solidFill>
                <a:schemeClr val="accent5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0084089-ADA1-4A3C-86C9-399B34C047EA}"/>
                </a:ext>
              </a:extLst>
            </p:cNvPr>
            <p:cNvCxnSpPr>
              <a:cxnSpLocks/>
            </p:cNvCxnSpPr>
            <p:nvPr/>
          </p:nvCxnSpPr>
          <p:spPr>
            <a:xfrm>
              <a:off x="5397597" y="3645399"/>
              <a:ext cx="0" cy="263616"/>
            </a:xfrm>
            <a:prstGeom prst="straightConnector1">
              <a:avLst/>
            </a:prstGeom>
            <a:ln w="6350">
              <a:solidFill>
                <a:schemeClr val="accent5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3181AFFA-5BEF-4AD0-B40F-6EBD99A9A7D3}"/>
                </a:ext>
              </a:extLst>
            </p:cNvPr>
            <p:cNvCxnSpPr/>
            <p:nvPr/>
          </p:nvCxnSpPr>
          <p:spPr>
            <a:xfrm>
              <a:off x="5389576" y="5094727"/>
              <a:ext cx="0" cy="202551"/>
            </a:xfrm>
            <a:prstGeom prst="straightConnector1">
              <a:avLst/>
            </a:prstGeom>
            <a:ln w="6350">
              <a:solidFill>
                <a:schemeClr val="accent4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84D6A24-2450-48A8-A2EB-7C7CE0162C0C}"/>
                </a:ext>
              </a:extLst>
            </p:cNvPr>
            <p:cNvCxnSpPr/>
            <p:nvPr/>
          </p:nvCxnSpPr>
          <p:spPr>
            <a:xfrm>
              <a:off x="6266463" y="5094726"/>
              <a:ext cx="0" cy="202551"/>
            </a:xfrm>
            <a:prstGeom prst="straightConnector1">
              <a:avLst/>
            </a:prstGeom>
            <a:ln w="6350">
              <a:solidFill>
                <a:schemeClr val="accent4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98627217-51E8-4221-9F62-084B4638EB43}"/>
                </a:ext>
              </a:extLst>
            </p:cNvPr>
            <p:cNvCxnSpPr/>
            <p:nvPr/>
          </p:nvCxnSpPr>
          <p:spPr>
            <a:xfrm>
              <a:off x="7142549" y="5094725"/>
              <a:ext cx="0" cy="202551"/>
            </a:xfrm>
            <a:prstGeom prst="straightConnector1">
              <a:avLst/>
            </a:prstGeom>
            <a:ln w="6350">
              <a:solidFill>
                <a:schemeClr val="accent4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4E37BEA-481C-4497-881F-35409A3E9C5D}"/>
                </a:ext>
              </a:extLst>
            </p:cNvPr>
            <p:cNvCxnSpPr/>
            <p:nvPr/>
          </p:nvCxnSpPr>
          <p:spPr>
            <a:xfrm>
              <a:off x="8034125" y="5094725"/>
              <a:ext cx="0" cy="202551"/>
            </a:xfrm>
            <a:prstGeom prst="straightConnector1">
              <a:avLst/>
            </a:prstGeom>
            <a:ln w="6350">
              <a:solidFill>
                <a:schemeClr val="accent4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83D09AE-39D7-4E6D-9DB7-97D42431BA11}"/>
                </a:ext>
              </a:extLst>
            </p:cNvPr>
            <p:cNvCxnSpPr/>
            <p:nvPr/>
          </p:nvCxnSpPr>
          <p:spPr>
            <a:xfrm>
              <a:off x="8894721" y="5094725"/>
              <a:ext cx="0" cy="202551"/>
            </a:xfrm>
            <a:prstGeom prst="straightConnector1">
              <a:avLst/>
            </a:prstGeom>
            <a:ln w="6350">
              <a:solidFill>
                <a:schemeClr val="accent4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BCF5D09D-073D-460E-86E5-9123F7F4B862}"/>
                </a:ext>
              </a:extLst>
            </p:cNvPr>
            <p:cNvCxnSpPr/>
            <p:nvPr/>
          </p:nvCxnSpPr>
          <p:spPr>
            <a:xfrm>
              <a:off x="10643656" y="5094725"/>
              <a:ext cx="0" cy="202551"/>
            </a:xfrm>
            <a:prstGeom prst="straightConnector1">
              <a:avLst/>
            </a:prstGeom>
            <a:ln w="6350">
              <a:solidFill>
                <a:schemeClr val="accent4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743D372-B6F3-4AD8-B89E-DF0216662883}"/>
                </a:ext>
              </a:extLst>
            </p:cNvPr>
            <p:cNvCxnSpPr/>
            <p:nvPr/>
          </p:nvCxnSpPr>
          <p:spPr>
            <a:xfrm>
              <a:off x="11511062" y="5094724"/>
              <a:ext cx="0" cy="202551"/>
            </a:xfrm>
            <a:prstGeom prst="straightConnector1">
              <a:avLst/>
            </a:prstGeom>
            <a:ln w="6350">
              <a:solidFill>
                <a:schemeClr val="accent4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EA0404-A04C-481C-B286-2B0977E8F6B5}"/>
                </a:ext>
              </a:extLst>
            </p:cNvPr>
            <p:cNvCxnSpPr/>
            <p:nvPr/>
          </p:nvCxnSpPr>
          <p:spPr>
            <a:xfrm>
              <a:off x="9775143" y="5094724"/>
              <a:ext cx="0" cy="202551"/>
            </a:xfrm>
            <a:prstGeom prst="straightConnector1">
              <a:avLst/>
            </a:prstGeom>
            <a:ln w="6350">
              <a:solidFill>
                <a:schemeClr val="accent4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031FA34-0C94-440A-B61C-B1A1FAB4D5DF}"/>
                </a:ext>
              </a:extLst>
            </p:cNvPr>
            <p:cNvSpPr txBox="1"/>
            <p:nvPr/>
          </p:nvSpPr>
          <p:spPr>
            <a:xfrm>
              <a:off x="5412222" y="5027459"/>
              <a:ext cx="788462" cy="350865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</a:pPr>
              <a:r>
                <a:rPr lang="en-US" sz="1200">
                  <a:solidFill>
                    <a:srgbClr val="01A982"/>
                  </a:solidFill>
                  <a:latin typeface="MetricHPE Light" panose="020B0303030202060203" pitchFamily="34" charset="0"/>
                </a:rPr>
                <a:t>Metadata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8951D2D-2E13-4CCF-9DC4-EB1001956C5C}"/>
                </a:ext>
              </a:extLst>
            </p:cNvPr>
            <p:cNvSpPr txBox="1"/>
            <p:nvPr/>
          </p:nvSpPr>
          <p:spPr>
            <a:xfrm>
              <a:off x="6232355" y="5024276"/>
              <a:ext cx="709339" cy="350865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1200" b="1">
                  <a:solidFill>
                    <a:schemeClr val="accent4"/>
                  </a:solidFill>
                </a:rPr>
                <a:t>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920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93" y="3251974"/>
            <a:ext cx="4560570" cy="2446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20" y="1513127"/>
            <a:ext cx="5954078" cy="442055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DeepCam atmospheric image segmentation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89696" y="1308735"/>
            <a:ext cx="6698360" cy="4732669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/>
              <a:t>Long model training time</a:t>
            </a:r>
          </a:p>
          <a:p>
            <a:pPr lvl="1">
              <a:spcBef>
                <a:spcPts val="200"/>
              </a:spcBef>
            </a:pPr>
            <a:r>
              <a:rPr lang="en-US"/>
              <a:t>I/O data movement bottleneck: 57 MB/image, 6.3 TB/dataset</a:t>
            </a:r>
          </a:p>
          <a:p>
            <a:pPr lvl="1">
              <a:spcBef>
                <a:spcPts val="200"/>
              </a:spcBef>
            </a:pPr>
            <a:r>
              <a:rPr lang="en-US"/>
              <a:t>Complex model: &gt;6 GB GPU memory, ~3 TFLOP forward pass</a:t>
            </a:r>
          </a:p>
          <a:p>
            <a:r>
              <a:rPr lang="en-US"/>
              <a:t>High labeling effort and Lack of uncertainty quantification</a:t>
            </a:r>
          </a:p>
          <a:p>
            <a:pPr lvl="1">
              <a:spcBef>
                <a:spcPts val="200"/>
              </a:spcBef>
            </a:pPr>
            <a:r>
              <a:rPr lang="en-US"/>
              <a:t>Disparity of labels from different auto-labeling tools</a:t>
            </a:r>
          </a:p>
          <a:p>
            <a:pPr lvl="1">
              <a:spcBef>
                <a:spcPts val="200"/>
              </a:spcBef>
            </a:pPr>
            <a:r>
              <a:rPr lang="en-US"/>
              <a:t>Inference mean IoU quality of only ~0.73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30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31858" y="5928247"/>
            <a:ext cx="5679142" cy="44319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600"/>
              <a:t>Complex climate segmentation model - DeepLabv3+</a:t>
            </a:r>
            <a:br>
              <a:rPr lang="en-US" sz="1600"/>
            </a:br>
            <a:r>
              <a:rPr lang="en-US" sz="1600"/>
              <a:t>(Geosci. Model Dev. 14, 107-124, 2021 : gmd-14-107-2021)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793" y="5928247"/>
            <a:ext cx="4670068" cy="44319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600"/>
              <a:t>Labeled Atmospheric rivers (blue) and tropical cyclones (red)</a:t>
            </a:r>
            <a:br>
              <a:rPr lang="en-US" sz="1600"/>
            </a:br>
            <a:r>
              <a:rPr lang="en-US" sz="1600"/>
              <a:t>(Kurth et. al., SC’18 and arXiv 1810.01993)</a:t>
            </a:r>
          </a:p>
        </p:txBody>
      </p:sp>
    </p:spTree>
    <p:extLst>
      <p:ext uri="{BB962C8B-B14F-4D97-AF65-F5344CB8AC3E}">
        <p14:creationId xmlns:p14="http://schemas.microsoft.com/office/powerpoint/2010/main" val="14735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Reduce model training 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DeepCam atmospheric image segmentation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636652" cy="1569566"/>
          </a:xfrm>
        </p:spPr>
        <p:txBody>
          <a:bodyPr>
            <a:normAutofit fontScale="92500"/>
          </a:bodyPr>
          <a:lstStyle/>
          <a:p>
            <a:r>
              <a:rPr lang="en-US"/>
              <a:t>Model training can be storage I/O bandwidth limited</a:t>
            </a:r>
          </a:p>
          <a:p>
            <a:r>
              <a:rPr lang="en-US"/>
              <a:t>Bandwidth and data aware, and training convergence conscious training computations hide data movement latency</a:t>
            </a:r>
          </a:p>
          <a:p>
            <a:r>
              <a:rPr lang="en-US"/>
              <a:t>Data Foundation intelligence monitors accuracy to adjust computation repeating factor dynamically</a:t>
            </a:r>
          </a:p>
          <a:p>
            <a:r>
              <a:rPr lang="en-US"/>
              <a:t>Example: ~4x training time reduction on 4-nodes from Cori-GPU: 930 GB, 6.8 GB/s NVMe / node, 500 MB/s HDD / node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386" y="5856530"/>
            <a:ext cx="6953458" cy="2215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600"/>
              <a:t>(</a:t>
            </a:r>
            <a:r>
              <a:rPr lang="en-US" sz="1600">
                <a:solidFill>
                  <a:schemeClr val="bg1"/>
                </a:solidFill>
                <a:hlinkClick r:id="rId4"/>
              </a:rPr>
              <a:t>http://www.pdsw.org/pdsw21/papers/ws_pdsw_paper_S3_P1_paper-xu.pdf</a:t>
            </a:r>
            <a:r>
              <a:rPr lang="en-US" sz="1600"/>
              <a:t>)</a:t>
            </a:r>
          </a:p>
        </p:txBody>
      </p:sp>
      <p:sp>
        <p:nvSpPr>
          <p:cNvPr id="10" name="Rounded Rectangle 9"/>
          <p:cNvSpPr/>
          <p:nvPr/>
        </p:nvSpPr>
        <p:spPr bwMode="ltGray">
          <a:xfrm>
            <a:off x="9022080" y="5206046"/>
            <a:ext cx="2788920" cy="526773"/>
          </a:xfrm>
          <a:prstGeom prst="roundRect">
            <a:avLst/>
          </a:prstGeom>
          <a:noFill/>
          <a:ln w="2540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1A982"/>
                </a:solidFill>
              </a:rPr>
              <a:t>Capacity Tier</a:t>
            </a:r>
          </a:p>
        </p:txBody>
      </p:sp>
      <p:sp>
        <p:nvSpPr>
          <p:cNvPr id="11" name="Rounded Rectangle 10"/>
          <p:cNvSpPr/>
          <p:nvPr/>
        </p:nvSpPr>
        <p:spPr bwMode="ltGray">
          <a:xfrm>
            <a:off x="9006840" y="3782822"/>
            <a:ext cx="2788920" cy="974035"/>
          </a:xfrm>
          <a:prstGeom prst="roundRect">
            <a:avLst/>
          </a:prstGeom>
          <a:noFill/>
          <a:ln w="2540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 bwMode="ltGray">
          <a:xfrm>
            <a:off x="9022080" y="2907465"/>
            <a:ext cx="2773680" cy="457200"/>
          </a:xfrm>
          <a:prstGeom prst="roundRect">
            <a:avLst/>
          </a:prstGeom>
          <a:noFill/>
          <a:ln w="2540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1A982"/>
                </a:solidFill>
              </a:rPr>
              <a:t>GPUs</a:t>
            </a:r>
          </a:p>
        </p:txBody>
      </p:sp>
      <p:sp>
        <p:nvSpPr>
          <p:cNvPr id="16" name="Rounded Rectangle 15"/>
          <p:cNvSpPr/>
          <p:nvPr/>
        </p:nvSpPr>
        <p:spPr bwMode="ltGray">
          <a:xfrm>
            <a:off x="9234855" y="3911318"/>
            <a:ext cx="1005762" cy="467139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5"/>
                </a:solidFill>
              </a:rPr>
              <a:t>Mini-epoch</a:t>
            </a:r>
            <a:br>
              <a:rPr lang="en-US" sz="1400">
                <a:solidFill>
                  <a:schemeClr val="accent5"/>
                </a:solidFill>
              </a:rPr>
            </a:br>
            <a:r>
              <a:rPr lang="en-US" sz="1400" i="1">
                <a:solidFill>
                  <a:schemeClr val="accent5"/>
                </a:solidFill>
              </a:rPr>
              <a:t>i</a:t>
            </a:r>
          </a:p>
        </p:txBody>
      </p:sp>
      <p:sp>
        <p:nvSpPr>
          <p:cNvPr id="17" name="Rounded Rectangle 16"/>
          <p:cNvSpPr/>
          <p:nvPr/>
        </p:nvSpPr>
        <p:spPr bwMode="ltGray">
          <a:xfrm>
            <a:off x="10490464" y="3911318"/>
            <a:ext cx="1111814" cy="467139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4"/>
                </a:solidFill>
              </a:rPr>
              <a:t>Mini-epoch</a:t>
            </a:r>
            <a:br>
              <a:rPr lang="en-US" sz="1400">
                <a:solidFill>
                  <a:schemeClr val="accent4"/>
                </a:solidFill>
              </a:rPr>
            </a:br>
            <a:r>
              <a:rPr lang="en-US" sz="1400" i="1">
                <a:solidFill>
                  <a:schemeClr val="accent4"/>
                </a:solidFill>
              </a:rPr>
              <a:t>i+1</a:t>
            </a:r>
          </a:p>
        </p:txBody>
      </p:sp>
      <p:cxnSp>
        <p:nvCxnSpPr>
          <p:cNvPr id="19" name="Elbow Connector 18"/>
          <p:cNvCxnSpPr>
            <a:stCxn id="16" idx="0"/>
          </p:cNvCxnSpPr>
          <p:nvPr/>
        </p:nvCxnSpPr>
        <p:spPr>
          <a:xfrm rot="5400000" flipH="1" flipV="1">
            <a:off x="9459307" y="3631637"/>
            <a:ext cx="558110" cy="1253"/>
          </a:xfrm>
          <a:prstGeom prst="bentConnector2">
            <a:avLst/>
          </a:prstGeom>
          <a:ln w="254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 flipV="1">
            <a:off x="10593686" y="4788833"/>
            <a:ext cx="834427" cy="1"/>
          </a:xfrm>
          <a:prstGeom prst="bentConnector3">
            <a:avLst/>
          </a:prstGeom>
          <a:ln w="254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095382" y="4878285"/>
            <a:ext cx="1192695" cy="1938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Bandwidth B2</a:t>
            </a:r>
            <a:endParaRPr 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78446" y="3490379"/>
            <a:ext cx="1423780" cy="1938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Bandwidth B1 &gt; B2</a:t>
            </a:r>
            <a:endParaRPr 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433062" y="4448227"/>
            <a:ext cx="1769164" cy="2492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>
                <a:solidFill>
                  <a:srgbClr val="01A982"/>
                </a:solidFill>
              </a:rPr>
              <a:t>Performance Tier</a:t>
            </a:r>
          </a:p>
        </p:txBody>
      </p:sp>
      <p:sp>
        <p:nvSpPr>
          <p:cNvPr id="35" name="Rounded Rectangle 34"/>
          <p:cNvSpPr/>
          <p:nvPr/>
        </p:nvSpPr>
        <p:spPr bwMode="ltGray">
          <a:xfrm>
            <a:off x="7088056" y="5202200"/>
            <a:ext cx="1706688" cy="530619"/>
          </a:xfrm>
          <a:prstGeom prst="roundRect">
            <a:avLst/>
          </a:prstGeom>
          <a:noFill/>
          <a:ln w="2540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1A982"/>
                </a:solidFill>
              </a:rPr>
              <a:t>Data Foundation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97835" y="3689596"/>
            <a:ext cx="1932125" cy="38779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>
                <a:solidFill>
                  <a:schemeClr val="accent5"/>
                </a:solidFill>
                <a:latin typeface="+mj-lt"/>
              </a:rPr>
              <a:t>Control early stopping (rf),</a:t>
            </a:r>
            <a:br>
              <a:rPr lang="en-US" sz="1400">
                <a:solidFill>
                  <a:schemeClr val="accent5"/>
                </a:solidFill>
                <a:latin typeface="+mj-lt"/>
              </a:rPr>
            </a:br>
            <a:r>
              <a:rPr lang="en-US" sz="1400">
                <a:solidFill>
                  <a:schemeClr val="accent5"/>
                </a:solidFill>
                <a:latin typeface="+mj-lt"/>
              </a:rPr>
              <a:t>etc.</a:t>
            </a:r>
          </a:p>
        </p:txBody>
      </p:sp>
      <p:cxnSp>
        <p:nvCxnSpPr>
          <p:cNvPr id="13" name="Elbow Connector 12"/>
          <p:cNvCxnSpPr>
            <a:stCxn id="35" idx="0"/>
            <a:endCxn id="16" idx="1"/>
          </p:cNvCxnSpPr>
          <p:nvPr/>
        </p:nvCxnSpPr>
        <p:spPr>
          <a:xfrm rot="5400000" flipH="1" flipV="1">
            <a:off x="8059471" y="4026817"/>
            <a:ext cx="1057312" cy="1293455"/>
          </a:xfrm>
          <a:prstGeom prst="bentConnector2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5" y="2700897"/>
            <a:ext cx="6454140" cy="288798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096429" y="4561941"/>
            <a:ext cx="4204010" cy="0"/>
          </a:xfrm>
          <a:prstGeom prst="straightConnector1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53565" y="4600576"/>
            <a:ext cx="2622045" cy="1938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>
                <a:solidFill>
                  <a:schemeClr val="accent5"/>
                </a:solidFill>
                <a:latin typeface="+mj-lt"/>
              </a:rPr>
              <a:t>4x training time reduction</a:t>
            </a:r>
          </a:p>
        </p:txBody>
      </p:sp>
    </p:spTree>
    <p:extLst>
      <p:ext uri="{BB962C8B-B14F-4D97-AF65-F5344CB8AC3E}">
        <p14:creationId xmlns:p14="http://schemas.microsoft.com/office/powerpoint/2010/main" val="355940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Use Case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173458"/>
          </a:xfrm>
        </p:spPr>
        <p:txBody>
          <a:bodyPr/>
          <a:lstStyle/>
          <a:p>
            <a:r>
              <a:rPr lang="en-US"/>
              <a:t>Faster development of Trustworthy AI models in complex pipelines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>
              <a:tabLst>
                <a:tab pos="5257800" algn="l"/>
                <a:tab pos="5432425" algn="l"/>
              </a:tabLst>
            </a:pPr>
            <a:r>
              <a:rPr lang="en-US"/>
              <a:t>Reduction of AI model training time	</a:t>
            </a:r>
            <a:r>
              <a:rPr lang="en-US" sz="1500">
                <a:sym typeface="Symbol" panose="05050102010706020507" pitchFamily="18" charset="2"/>
              </a:rPr>
              <a:t></a:t>
            </a:r>
            <a:r>
              <a:rPr lang="en-US" sz="1400">
                <a:sym typeface="Symbol" panose="05050102010706020507" pitchFamily="18" charset="2"/>
              </a:rPr>
              <a:t>	</a:t>
            </a:r>
            <a:r>
              <a:rPr lang="en-US">
                <a:sym typeface="Symbol" panose="05050102010706020507" pitchFamily="18" charset="2"/>
              </a:rPr>
              <a:t>Trustworthy AI models for acceleration of complex simulations</a:t>
            </a:r>
            <a:r>
              <a:rPr lang="en-US" sz="1400">
                <a:sym typeface="Symbol" panose="05050102010706020507" pitchFamily="18" charset="2"/>
              </a:rPr>
              <a:t>	</a:t>
            </a:r>
            <a:endParaRPr lang="en-US" sz="14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spcBef>
                <a:spcPts val="600"/>
              </a:spcBef>
            </a:pPr>
            <a:r>
              <a:rPr lang="en-US"/>
              <a:t>Reduction of data labeling effort for supervised learning (looking for collaboration opportunities)</a:t>
            </a:r>
          </a:p>
          <a:p>
            <a:r>
              <a:rPr lang="en-US"/>
              <a:t>Reduction of experiment or simulation data volume required to build Trustworthy AI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E7A2F-1AE5-4F6E-9371-7842797C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03" y="1327001"/>
            <a:ext cx="3181662" cy="1506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8483E-EF85-4602-B072-F1074EBBE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929" y="1062892"/>
            <a:ext cx="2747053" cy="1805608"/>
          </a:xfrm>
          <a:prstGeom prst="rect">
            <a:avLst/>
          </a:prstGeom>
        </p:spPr>
      </p:pic>
      <p:sp>
        <p:nvSpPr>
          <p:cNvPr id="8" name="Arrow: Right 3">
            <a:extLst>
              <a:ext uri="{FF2B5EF4-FFF2-40B4-BE49-F238E27FC236}">
                <a16:creationId xmlns:a16="http://schemas.microsoft.com/office/drawing/2014/main" id="{F492C656-0FC4-43E5-8B7B-FA752E3A53BD}"/>
              </a:ext>
            </a:extLst>
          </p:cNvPr>
          <p:cNvSpPr/>
          <p:nvPr/>
        </p:nvSpPr>
        <p:spPr bwMode="ltGray">
          <a:xfrm>
            <a:off x="6098090" y="2028133"/>
            <a:ext cx="916986" cy="14103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135677" y="1311225"/>
            <a:ext cx="2841812" cy="6740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Exa.trkX</a:t>
            </a:r>
            <a:br>
              <a:rPr lang="en-US" sz="1400"/>
            </a:br>
            <a:r>
              <a:rPr lang="en-US" sz="1400"/>
              <a:t>High Energy Physics</a:t>
            </a:r>
            <a:br>
              <a:rPr lang="en-US" sz="1400"/>
            </a:br>
            <a:r>
              <a:rPr lang="en-US" sz="1400"/>
              <a:t>Particle Trajectory Reconstruction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280" y="3329796"/>
            <a:ext cx="2880076" cy="15453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938" y="3684944"/>
            <a:ext cx="1851342" cy="6740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DeepCam</a:t>
            </a:r>
            <a:br>
              <a:rPr lang="en-US" sz="1400"/>
            </a:br>
            <a:r>
              <a:rPr lang="en-US" sz="1400"/>
              <a:t>Extreme Weather</a:t>
            </a:r>
            <a:br>
              <a:rPr lang="en-US" sz="1400"/>
            </a:br>
            <a:r>
              <a:rPr lang="en-US" sz="1400"/>
              <a:t>Feature Identification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72101" y="3781894"/>
            <a:ext cx="2462848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45720" tIns="45720" rIns="4572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400"/>
              <a:t>Ocean Climate Modeling</a:t>
            </a:r>
            <a:br>
              <a:rPr lang="en-US" sz="1400"/>
            </a:br>
            <a:r>
              <a:rPr lang="en-US" sz="1400"/>
              <a:t>MOM6 with EKE Surrogate Models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929" y="3233057"/>
            <a:ext cx="2808351" cy="17308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21515" y="4963940"/>
            <a:ext cx="4117606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 SC’18 and arXiv 1810.01993 by Kurth et. al.)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22568" y="4963940"/>
            <a:ext cx="359734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 arXiv 2104.09355 by Partee et. al.)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78635" y="2204942"/>
            <a:ext cx="264978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/>
              <a:t>(Problem example from</a:t>
            </a:r>
            <a:br>
              <a:rPr lang="en-US" sz="1200"/>
            </a:br>
            <a:r>
              <a:rPr lang="en-US" sz="1200"/>
              <a:t>Eur. Phys. J. C </a:t>
            </a:r>
            <a:r>
              <a:rPr lang="en-US" sz="1200" b="1"/>
              <a:t>81</a:t>
            </a:r>
            <a:r>
              <a:rPr lang="en-US" sz="1200"/>
              <a:t> (2021), 876</a:t>
            </a:r>
            <a:br>
              <a:rPr lang="en-US" sz="1200"/>
            </a:br>
            <a:r>
              <a:rPr lang="en-US" sz="1200"/>
              <a:t> and arXiv 2103.06695 by Ju et. al.)</a:t>
            </a:r>
          </a:p>
        </p:txBody>
      </p:sp>
      <p:sp>
        <p:nvSpPr>
          <p:cNvPr id="17" name="Rectangle 16"/>
          <p:cNvSpPr/>
          <p:nvPr/>
        </p:nvSpPr>
        <p:spPr bwMode="ltGray">
          <a:xfrm>
            <a:off x="297544" y="5462605"/>
            <a:ext cx="9527773" cy="729063"/>
          </a:xfrm>
          <a:prstGeom prst="rect">
            <a:avLst/>
          </a:prstGeom>
          <a:noFill/>
          <a:ln w="190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3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Reduce data labeling effort. Quantify prediction uncertainty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DeepCam atmospheric image segmentation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4729878" cy="4872877"/>
          </a:xfrm>
        </p:spPr>
        <p:txBody>
          <a:bodyPr>
            <a:normAutofit fontScale="92500"/>
          </a:bodyPr>
          <a:lstStyle/>
          <a:p>
            <a:pPr marL="168275" indent="-1682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Active Learning: start with baseline data set, incrementally improve model quality</a:t>
            </a:r>
          </a:p>
          <a:p>
            <a:pPr marL="168275" indent="-168275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Provides guidance which input samples are of highest value for labeling and retraining</a:t>
            </a:r>
          </a:p>
          <a:p>
            <a:pPr marL="168275" indent="-168275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Will be combined with weakly-supervised learning to account for labeling uncertainty</a:t>
            </a:r>
          </a:p>
          <a:p>
            <a:pPr marL="168275" indent="-168275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Data Foundation benefits</a:t>
            </a:r>
          </a:p>
          <a:p>
            <a:pPr marL="396875" lvl="1" indent="-168275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/>
              <a:t>maintains audit trail</a:t>
            </a:r>
          </a:p>
          <a:p>
            <a:pPr marL="396875" lvl="1" indent="-168275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/>
              <a:t>enables model rewind</a:t>
            </a:r>
          </a:p>
          <a:p>
            <a:pPr marL="396875" lvl="1" indent="-168275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/>
              <a:t>performs UQ calibration in the background</a:t>
            </a:r>
          </a:p>
          <a:p>
            <a:pPr marL="396875" lvl="1" indent="-168275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/>
              <a:t>in the future, will update Learning Strategy based on performance of similar models and data</a:t>
            </a:r>
          </a:p>
          <a:p>
            <a:pPr marL="168275" indent="-168275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Target: &gt;75% reduction in data labeling effort</a:t>
            </a:r>
          </a:p>
          <a:p>
            <a:pPr marL="168275" indent="-168275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Looking for future collaboration opportunities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74" y="1611722"/>
            <a:ext cx="7072426" cy="42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6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95" y="2143788"/>
            <a:ext cx="9590858" cy="499365"/>
          </a:xfrm>
        </p:spPr>
        <p:txBody>
          <a:bodyPr/>
          <a:lstStyle/>
          <a:p>
            <a:r>
              <a:rPr lang="en-US"/>
              <a:t>Realizing CMF in End to end HPC Environments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9FCE-0E71-412F-A72E-5342D451CB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F3B5D-7430-4593-B7F6-FEF4F08873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Experiment Campaign &amp; Data Analysis at “Edge of Compute” (Today)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0FC976-9F4A-4CFE-8767-193D5516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End-to-end DATA Workflows: SUPERFACILITY MODEL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D9238-4B79-43F2-9DEC-F90666D23F48}"/>
              </a:ext>
            </a:extLst>
          </p:cNvPr>
          <p:cNvSpPr txBox="1"/>
          <p:nvPr/>
        </p:nvSpPr>
        <p:spPr>
          <a:xfrm>
            <a:off x="1335906" y="6217567"/>
            <a:ext cx="3375653" cy="4755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050"/>
              <a:t>Source: Debbie Bard, Katie Antypas et al. LBNL &amp; Superfacility Publications</a:t>
            </a:r>
            <a:endParaRPr lang="en-GB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766056-B538-45FA-9A41-E492F41CDD4E}"/>
              </a:ext>
            </a:extLst>
          </p:cNvPr>
          <p:cNvCxnSpPr>
            <a:cxnSpLocks/>
            <a:stCxn id="16" idx="7"/>
            <a:endCxn id="16" idx="2"/>
          </p:cNvCxnSpPr>
          <p:nvPr/>
        </p:nvCxnSpPr>
        <p:spPr>
          <a:xfrm>
            <a:off x="332466" y="2717006"/>
            <a:ext cx="497166" cy="349944"/>
          </a:xfrm>
          <a:prstGeom prst="line">
            <a:avLst/>
          </a:pr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0EE858-9CDC-473E-B87B-7DDC67BBC76D}"/>
              </a:ext>
            </a:extLst>
          </p:cNvPr>
          <p:cNvCxnSpPr>
            <a:cxnSpLocks/>
            <a:stCxn id="16" idx="6"/>
            <a:endCxn id="16" idx="1"/>
          </p:cNvCxnSpPr>
          <p:nvPr/>
        </p:nvCxnSpPr>
        <p:spPr>
          <a:xfrm>
            <a:off x="273783" y="2891978"/>
            <a:ext cx="614532" cy="0"/>
          </a:xfrm>
          <a:prstGeom prst="line">
            <a:avLst/>
          </a:pr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61202B-BE48-41E5-ACEC-5BE8D4F420DF}"/>
              </a:ext>
            </a:extLst>
          </p:cNvPr>
          <p:cNvCxnSpPr>
            <a:cxnSpLocks/>
            <a:stCxn id="16" idx="8"/>
            <a:endCxn id="16" idx="3"/>
          </p:cNvCxnSpPr>
          <p:nvPr/>
        </p:nvCxnSpPr>
        <p:spPr>
          <a:xfrm>
            <a:off x="486099" y="2608868"/>
            <a:ext cx="189900" cy="566220"/>
          </a:xfrm>
          <a:prstGeom prst="line">
            <a:avLst/>
          </a:pr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C2390F-EE5F-46F5-AE03-7F9D2E024DDC}"/>
              </a:ext>
            </a:extLst>
          </p:cNvPr>
          <p:cNvCxnSpPr>
            <a:cxnSpLocks/>
            <a:stCxn id="16" idx="9"/>
            <a:endCxn id="16" idx="4"/>
          </p:cNvCxnSpPr>
          <p:nvPr/>
        </p:nvCxnSpPr>
        <p:spPr>
          <a:xfrm flipH="1">
            <a:off x="486099" y="2608868"/>
            <a:ext cx="189900" cy="566220"/>
          </a:xfrm>
          <a:prstGeom prst="line">
            <a:avLst/>
          </a:pr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BF5126-D7BD-400E-BF70-21E9404E1C8F}"/>
              </a:ext>
            </a:extLst>
          </p:cNvPr>
          <p:cNvCxnSpPr>
            <a:cxnSpLocks/>
            <a:stCxn id="16" idx="0"/>
            <a:endCxn id="16" idx="5"/>
          </p:cNvCxnSpPr>
          <p:nvPr/>
        </p:nvCxnSpPr>
        <p:spPr>
          <a:xfrm flipH="1">
            <a:off x="332466" y="2717006"/>
            <a:ext cx="497166" cy="349944"/>
          </a:xfrm>
          <a:prstGeom prst="line">
            <a:avLst/>
          </a:pr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0B17D5-970D-4751-915C-02CD8704C9E1}"/>
              </a:ext>
            </a:extLst>
          </p:cNvPr>
          <p:cNvGrpSpPr/>
          <p:nvPr/>
        </p:nvGrpSpPr>
        <p:grpSpPr>
          <a:xfrm>
            <a:off x="273783" y="2608867"/>
            <a:ext cx="614532" cy="566222"/>
            <a:chOff x="335452" y="1074672"/>
            <a:chExt cx="1030245" cy="949257"/>
          </a:xfrm>
        </p:grpSpPr>
        <p:sp>
          <p:nvSpPr>
            <p:cNvPr id="16" name="Decagon 15">
              <a:extLst>
                <a:ext uri="{FF2B5EF4-FFF2-40B4-BE49-F238E27FC236}">
                  <a16:creationId xmlns:a16="http://schemas.microsoft.com/office/drawing/2014/main" id="{F14A61E5-9ECB-4820-953B-187738AD1EB8}"/>
                </a:ext>
              </a:extLst>
            </p:cNvPr>
            <p:cNvSpPr/>
            <p:nvPr/>
          </p:nvSpPr>
          <p:spPr>
            <a:xfrm>
              <a:off x="335452" y="1074672"/>
              <a:ext cx="1030245" cy="949257"/>
            </a:xfrm>
            <a:prstGeom prst="dec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Decagon 16">
              <a:extLst>
                <a:ext uri="{FF2B5EF4-FFF2-40B4-BE49-F238E27FC236}">
                  <a16:creationId xmlns:a16="http://schemas.microsoft.com/office/drawing/2014/main" id="{1EEA313E-66E1-4E41-9467-3D550A366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013" y="1311986"/>
              <a:ext cx="515123" cy="474629"/>
            </a:xfrm>
            <a:prstGeom prst="dec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599927-73B0-4667-A6F5-F0523835F1C1}"/>
              </a:ext>
            </a:extLst>
          </p:cNvPr>
          <p:cNvSpPr txBox="1"/>
          <p:nvPr/>
        </p:nvSpPr>
        <p:spPr>
          <a:xfrm>
            <a:off x="102392" y="3121921"/>
            <a:ext cx="957313" cy="40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latin typeface="MetricHPE" panose="020B0503030202060203" pitchFamily="34" charset="0"/>
              </a:rPr>
              <a:t>Particle Accelerator</a:t>
            </a:r>
          </a:p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etricHPE" panose="020B0503030202060203" pitchFamily="34" charset="0"/>
              </a:rPr>
              <a:t>(LCLS)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DCB833-F20B-46A9-8496-2D81C0DE1895}"/>
              </a:ext>
            </a:extLst>
          </p:cNvPr>
          <p:cNvSpPr/>
          <p:nvPr/>
        </p:nvSpPr>
        <p:spPr bwMode="ltGray">
          <a:xfrm>
            <a:off x="9202444" y="3460898"/>
            <a:ext cx="2519897" cy="1475386"/>
          </a:xfrm>
          <a:prstGeom prst="rect">
            <a:avLst/>
          </a:prstGeom>
          <a:noFill/>
          <a:ln w="28575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8DECB-0821-477B-8A9F-A1B0966755A2}"/>
              </a:ext>
            </a:extLst>
          </p:cNvPr>
          <p:cNvSpPr txBox="1"/>
          <p:nvPr/>
        </p:nvSpPr>
        <p:spPr>
          <a:xfrm>
            <a:off x="9547639" y="3429000"/>
            <a:ext cx="1869423" cy="351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Management &amp; Orchestration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656D4-BEBD-4C97-8EEE-AE8A7861E8AE}"/>
              </a:ext>
            </a:extLst>
          </p:cNvPr>
          <p:cNvSpPr/>
          <p:nvPr/>
        </p:nvSpPr>
        <p:spPr bwMode="ltGray">
          <a:xfrm>
            <a:off x="9250721" y="4129438"/>
            <a:ext cx="2229494" cy="357238"/>
          </a:xfrm>
          <a:prstGeom prst="rect">
            <a:avLst/>
          </a:prstGeom>
          <a:noFill/>
          <a:ln w="12700" cap="flat" cmpd="sng" algn="ctr">
            <a:solidFill>
              <a:srgbClr val="C6C9CA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Job Scheduling 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black"/>
                </a:solidFill>
                <a:latin typeface="MetricHPE"/>
              </a:rPr>
              <a:t>(SLURM, PBS, LSF,)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5D7B4-FFA0-4B0E-AB20-64D250C1E4D2}"/>
              </a:ext>
            </a:extLst>
          </p:cNvPr>
          <p:cNvSpPr/>
          <p:nvPr/>
        </p:nvSpPr>
        <p:spPr bwMode="ltGray">
          <a:xfrm>
            <a:off x="9251200" y="4572384"/>
            <a:ext cx="2208807" cy="253540"/>
          </a:xfrm>
          <a:prstGeom prst="rect">
            <a:avLst/>
          </a:prstGeom>
          <a:noFill/>
          <a:ln w="12700" cap="flat" cmpd="sng" algn="ctr">
            <a:solidFill>
              <a:srgbClr val="C6C9CA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Compute, Network, Storage Fleet Mgmt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D5B80D3-8064-4BB5-AD2C-290DE36D79BD}"/>
              </a:ext>
            </a:extLst>
          </p:cNvPr>
          <p:cNvCxnSpPr>
            <a:cxnSpLocks/>
          </p:cNvCxnSpPr>
          <p:nvPr/>
        </p:nvCxnSpPr>
        <p:spPr>
          <a:xfrm flipH="1" flipV="1">
            <a:off x="11494195" y="4271981"/>
            <a:ext cx="47366" cy="443568"/>
          </a:xfrm>
          <a:prstGeom prst="bentConnector3">
            <a:avLst>
              <a:gd name="adj1" fmla="val -268125"/>
            </a:avLst>
          </a:prstGeom>
          <a:ln w="190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B56B781-2458-4D1A-B988-7191D8DED94D}"/>
              </a:ext>
            </a:extLst>
          </p:cNvPr>
          <p:cNvSpPr/>
          <p:nvPr/>
        </p:nvSpPr>
        <p:spPr bwMode="ltGray">
          <a:xfrm>
            <a:off x="6584449" y="5235321"/>
            <a:ext cx="5101023" cy="3740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solidFill>
                  <a:prstClr val="black"/>
                </a:solidFill>
                <a:latin typeface="MetricHPE"/>
              </a:rPr>
              <a:t>Parallel File system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File, Object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100FB-C57C-4616-97FC-E7FE402999CB}"/>
              </a:ext>
            </a:extLst>
          </p:cNvPr>
          <p:cNvSpPr/>
          <p:nvPr/>
        </p:nvSpPr>
        <p:spPr bwMode="ltGray">
          <a:xfrm>
            <a:off x="9194932" y="2504867"/>
            <a:ext cx="2519897" cy="774137"/>
          </a:xfrm>
          <a:prstGeom prst="rect">
            <a:avLst/>
          </a:prstGeom>
          <a:noFill/>
          <a:ln w="28575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84AC6-EB12-4DA5-BADF-AFF68D8BCA12}"/>
              </a:ext>
            </a:extLst>
          </p:cNvPr>
          <p:cNvSpPr txBox="1"/>
          <p:nvPr/>
        </p:nvSpPr>
        <p:spPr>
          <a:xfrm>
            <a:off x="9158559" y="2452697"/>
            <a:ext cx="2526913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HPC Exascale  Cluster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A1F4EA-045A-4ABB-9889-07128296D39A}"/>
              </a:ext>
            </a:extLst>
          </p:cNvPr>
          <p:cNvSpPr/>
          <p:nvPr/>
        </p:nvSpPr>
        <p:spPr bwMode="ltGray">
          <a:xfrm>
            <a:off x="9215040" y="2086195"/>
            <a:ext cx="2540046" cy="283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HPC Simulation Workflow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18F104-0E38-4B39-B4AD-FE86F7120251}"/>
              </a:ext>
            </a:extLst>
          </p:cNvPr>
          <p:cNvSpPr/>
          <p:nvPr/>
        </p:nvSpPr>
        <p:spPr bwMode="ltGray">
          <a:xfrm>
            <a:off x="6584450" y="2590468"/>
            <a:ext cx="2235426" cy="639773"/>
          </a:xfrm>
          <a:prstGeom prst="rect">
            <a:avLst/>
          </a:prstGeom>
          <a:noFill/>
          <a:ln w="28575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F69739-5B2E-4B37-9021-1047697A36C8}"/>
              </a:ext>
            </a:extLst>
          </p:cNvPr>
          <p:cNvSpPr txBox="1"/>
          <p:nvPr/>
        </p:nvSpPr>
        <p:spPr>
          <a:xfrm>
            <a:off x="6584449" y="2564674"/>
            <a:ext cx="2235426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LBNL Spin (Rancher K8S) Cluster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272FF6-5564-4F53-A5A2-D3328F6EB74C}"/>
              </a:ext>
            </a:extLst>
          </p:cNvPr>
          <p:cNvSpPr/>
          <p:nvPr/>
        </p:nvSpPr>
        <p:spPr bwMode="ltGray">
          <a:xfrm>
            <a:off x="6641703" y="4139605"/>
            <a:ext cx="2178172" cy="293256"/>
          </a:xfrm>
          <a:prstGeom prst="rect">
            <a:avLst/>
          </a:prstGeom>
          <a:noFill/>
          <a:ln w="12700" cap="flat" cmpd="sng" algn="ctr">
            <a:solidFill>
              <a:srgbClr val="C6C9CA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Job Scheduling 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black"/>
                </a:solidFill>
                <a:latin typeface="MetricHPE"/>
              </a:rPr>
              <a:t>(</a:t>
            </a:r>
            <a:r>
              <a:rPr lang="en-US" sz="1050" b="1">
                <a:solidFill>
                  <a:prstClr val="black"/>
                </a:solidFill>
                <a:latin typeface="MetricHPE"/>
              </a:rPr>
              <a:t>Rancher K8S</a:t>
            </a:r>
            <a:r>
              <a:rPr lang="en-US" sz="1050">
                <a:solidFill>
                  <a:prstClr val="black"/>
                </a:solidFill>
                <a:latin typeface="MetricHPE"/>
              </a:rPr>
              <a:t>,)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BD7FDF-23FF-4BC3-9B88-858D82903B1F}"/>
              </a:ext>
            </a:extLst>
          </p:cNvPr>
          <p:cNvSpPr/>
          <p:nvPr/>
        </p:nvSpPr>
        <p:spPr bwMode="ltGray">
          <a:xfrm>
            <a:off x="9285388" y="3762537"/>
            <a:ext cx="2208807" cy="253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C6C9CA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4"/>
              </a:rPr>
              <a:t>Superfacility API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461254-E6D1-459D-9064-6CB607A0E96F}"/>
              </a:ext>
            </a:extLst>
          </p:cNvPr>
          <p:cNvSpPr txBox="1"/>
          <p:nvPr/>
        </p:nvSpPr>
        <p:spPr>
          <a:xfrm>
            <a:off x="5173094" y="1964515"/>
            <a:ext cx="1035455" cy="15173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2">
                    <a:lumMod val="50000"/>
                  </a:schemeClr>
                </a:solidFill>
              </a:rPr>
              <a:t>(3) Store-forward</a:t>
            </a:r>
            <a:endParaRPr lang="en-GB" sz="1100" b="1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45F57D2-3C5F-4FE6-9849-ADC9B1ED7DED}"/>
              </a:ext>
            </a:extLst>
          </p:cNvPr>
          <p:cNvCxnSpPr>
            <a:cxnSpLocks/>
            <a:stCxn id="80" idx="2"/>
            <a:endCxn id="18" idx="2"/>
          </p:cNvCxnSpPr>
          <p:nvPr/>
        </p:nvCxnSpPr>
        <p:spPr>
          <a:xfrm rot="5400000" flipH="1">
            <a:off x="444018" y="3665667"/>
            <a:ext cx="1783778" cy="1509715"/>
          </a:xfrm>
          <a:prstGeom prst="bentConnector3">
            <a:avLst>
              <a:gd name="adj1" fmla="val -12815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48F7ECF2-FCBB-49C7-88B2-6A06E76A8E0A}"/>
              </a:ext>
            </a:extLst>
          </p:cNvPr>
          <p:cNvCxnSpPr>
            <a:cxnSpLocks/>
            <a:stCxn id="21" idx="1"/>
            <a:endCxn id="33" idx="1"/>
          </p:cNvCxnSpPr>
          <p:nvPr/>
        </p:nvCxnSpPr>
        <p:spPr>
          <a:xfrm rot="10800000" flipH="1">
            <a:off x="9250720" y="3889307"/>
            <a:ext cx="34667" cy="418750"/>
          </a:xfrm>
          <a:prstGeom prst="bentConnector3">
            <a:avLst>
              <a:gd name="adj1" fmla="val -533813"/>
            </a:avLst>
          </a:prstGeom>
          <a:ln w="190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06187EB-EFA7-4FBF-96BA-0D27ADEB329F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8819875" y="3889307"/>
            <a:ext cx="465513" cy="3969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D9473BC-3754-4066-A2C3-DA5C8A0FC8F5}"/>
              </a:ext>
            </a:extLst>
          </p:cNvPr>
          <p:cNvSpPr/>
          <p:nvPr/>
        </p:nvSpPr>
        <p:spPr bwMode="ltGray">
          <a:xfrm>
            <a:off x="8139955" y="1963404"/>
            <a:ext cx="679920" cy="397310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</a:rPr>
              <a:t>DTNs</a:t>
            </a:r>
            <a:endParaRPr lang="en-GB" sz="1400">
              <a:solidFill>
                <a:schemeClr val="tx1"/>
              </a:solidFill>
            </a:endParaRP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BDCA545-2ACE-45EE-A5D5-1F9EAA01D9F3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2793615" y="2162058"/>
            <a:ext cx="5346341" cy="3007051"/>
          </a:xfrm>
          <a:prstGeom prst="bentConnector3">
            <a:avLst>
              <a:gd name="adj1" fmla="val 57356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ABC729C4-DE3E-40FC-9033-3A2E521BE60E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8819875" y="2162059"/>
            <a:ext cx="124869" cy="3104321"/>
          </a:xfrm>
          <a:prstGeom prst="bentConnector2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34CD8F52-D6BA-4D10-AC0F-83A492929AD0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>
            <a:off x="6091501" y="3723190"/>
            <a:ext cx="2192085" cy="1206188"/>
          </a:xfrm>
          <a:prstGeom prst="bentConnector4">
            <a:avLst>
              <a:gd name="adj1" fmla="val 34478"/>
              <a:gd name="adj2" fmla="val 110529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07CAB8E-759A-476D-A212-E8282655DDA0}"/>
              </a:ext>
            </a:extLst>
          </p:cNvPr>
          <p:cNvSpPr txBox="1"/>
          <p:nvPr/>
        </p:nvSpPr>
        <p:spPr>
          <a:xfrm>
            <a:off x="9534501" y="1001198"/>
            <a:ext cx="2220585" cy="54066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indent="231775" algn="l">
              <a:lnSpc>
                <a:spcPct val="90000"/>
              </a:lnSpc>
              <a:spcBef>
                <a:spcPts val="400"/>
              </a:spcBef>
              <a:buAutoNum type="arabicPeriod"/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Setup Experimental Campaign</a:t>
            </a:r>
          </a:p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       -  Run simulations</a:t>
            </a:r>
            <a:endParaRPr lang="en-GB" sz="1100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EF4E2B-6389-4CD9-9D9A-9EE66312A806}"/>
              </a:ext>
            </a:extLst>
          </p:cNvPr>
          <p:cNvSpPr txBox="1"/>
          <p:nvPr/>
        </p:nvSpPr>
        <p:spPr>
          <a:xfrm>
            <a:off x="9551081" y="1417752"/>
            <a:ext cx="2220585" cy="74430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2.   Analyze Simulated Data</a:t>
            </a:r>
          </a:p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      - Define Experimental Params</a:t>
            </a:r>
          </a:p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      - Reserve Instrument Time</a:t>
            </a:r>
            <a:endParaRPr lang="en-GB" sz="1100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7006208-B585-4730-AB7E-893718958B66}"/>
              </a:ext>
            </a:extLst>
          </p:cNvPr>
          <p:cNvSpPr txBox="1"/>
          <p:nvPr/>
        </p:nvSpPr>
        <p:spPr>
          <a:xfrm>
            <a:off x="61286" y="4110437"/>
            <a:ext cx="1218949" cy="79406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3.  Data acquisition at Experimental Facility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81FC80-453B-46FD-9BC4-590F8EE2EEAA}"/>
              </a:ext>
            </a:extLst>
          </p:cNvPr>
          <p:cNvSpPr txBox="1"/>
          <p:nvPr/>
        </p:nvSpPr>
        <p:spPr>
          <a:xfrm>
            <a:off x="1460592" y="4549757"/>
            <a:ext cx="1218949" cy="4893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4. Data Filtering, compression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B7C73C7-13C7-40A8-A2FB-C82FB6689BE0}"/>
              </a:ext>
            </a:extLst>
          </p:cNvPr>
          <p:cNvSpPr txBox="1"/>
          <p:nvPr/>
        </p:nvSpPr>
        <p:spPr>
          <a:xfrm>
            <a:off x="4787280" y="1690875"/>
            <a:ext cx="2145018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5. Data Transfer via Globus/DTN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DBB1DF1-784D-46FE-ABA3-1046B5F1D3FA}"/>
              </a:ext>
            </a:extLst>
          </p:cNvPr>
          <p:cNvSpPr txBox="1"/>
          <p:nvPr/>
        </p:nvSpPr>
        <p:spPr>
          <a:xfrm>
            <a:off x="7941384" y="3539130"/>
            <a:ext cx="1089354" cy="4893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6. Data Ingested to PFS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BD8BBF-BDBF-4472-AC29-C2F8E44D5BBB}"/>
              </a:ext>
            </a:extLst>
          </p:cNvPr>
          <p:cNvSpPr txBox="1"/>
          <p:nvPr/>
        </p:nvSpPr>
        <p:spPr>
          <a:xfrm>
            <a:off x="5144237" y="2415725"/>
            <a:ext cx="1593073" cy="125265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7. Experimental Data Post Processing</a:t>
            </a:r>
          </a:p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7.1 Data Visualization</a:t>
            </a:r>
          </a:p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7.2 Data Publication (backed by HPC PFS)</a:t>
            </a:r>
          </a:p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>
                <a:solidFill>
                  <a:schemeClr val="accent3">
                    <a:lumMod val="50000"/>
                  </a:schemeClr>
                </a:solidFill>
              </a:rPr>
              <a:t>7.3 Data Archiving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F2C1AC3-2675-4626-A2AD-72BF69C8583C}"/>
              </a:ext>
            </a:extLst>
          </p:cNvPr>
          <p:cNvSpPr txBox="1"/>
          <p:nvPr/>
        </p:nvSpPr>
        <p:spPr>
          <a:xfrm>
            <a:off x="6603932" y="4494960"/>
            <a:ext cx="2276060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</a:defRPr>
            </a:lvl1pPr>
          </a:lstStyle>
          <a:p>
            <a:r>
              <a:rPr lang="en-US"/>
              <a:t>“Edge of Compute”</a:t>
            </a:r>
            <a:endParaRPr lang="en-GB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1C17209-6FB7-4583-A5B0-702B37AA5E56}"/>
              </a:ext>
            </a:extLst>
          </p:cNvPr>
          <p:cNvCxnSpPr>
            <a:cxnSpLocks/>
          </p:cNvCxnSpPr>
          <p:nvPr/>
        </p:nvCxnSpPr>
        <p:spPr>
          <a:xfrm>
            <a:off x="6589395" y="4546454"/>
            <a:ext cx="2282788" cy="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89B38CF-488B-4B23-B9A0-6ED298A98179}"/>
              </a:ext>
            </a:extLst>
          </p:cNvPr>
          <p:cNvSpPr/>
          <p:nvPr/>
        </p:nvSpPr>
        <p:spPr bwMode="ltGray">
          <a:xfrm>
            <a:off x="1273573" y="5555717"/>
            <a:ext cx="3437987" cy="25377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solidFill>
                  <a:prstClr val="black"/>
                </a:solidFill>
                <a:latin typeface="MetricHPE"/>
              </a:rPr>
              <a:t> Local FS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D793761-6F28-4F7F-940D-A7B53CD79BB1}"/>
              </a:ext>
            </a:extLst>
          </p:cNvPr>
          <p:cNvSpPr/>
          <p:nvPr/>
        </p:nvSpPr>
        <p:spPr bwMode="ltGray">
          <a:xfrm>
            <a:off x="6594944" y="5692156"/>
            <a:ext cx="5101023" cy="3224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solidFill>
                  <a:prstClr val="black"/>
                </a:solidFill>
                <a:latin typeface="MetricHPE"/>
              </a:rPr>
              <a:t>Cold Storage (Archiving)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Tape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FEF03AD-2E2D-41AE-BE6B-C5AF85C818DC}"/>
              </a:ext>
            </a:extLst>
          </p:cNvPr>
          <p:cNvSpPr txBox="1"/>
          <p:nvPr/>
        </p:nvSpPr>
        <p:spPr>
          <a:xfrm>
            <a:off x="8130023" y="6129690"/>
            <a:ext cx="2276060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</a:defRPr>
            </a:lvl1pPr>
          </a:lstStyle>
          <a:p>
            <a:r>
              <a:rPr lang="en-US"/>
              <a:t>“Within the Exascale Facility”</a:t>
            </a:r>
            <a:endParaRPr lang="en-GB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F487669-A8CA-4602-AF87-7A4F14119CFF}"/>
              </a:ext>
            </a:extLst>
          </p:cNvPr>
          <p:cNvCxnSpPr>
            <a:cxnSpLocks/>
          </p:cNvCxnSpPr>
          <p:nvPr/>
        </p:nvCxnSpPr>
        <p:spPr>
          <a:xfrm flipV="1">
            <a:off x="6531378" y="6153668"/>
            <a:ext cx="5279622" cy="8786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9C65116-5951-4F1A-9472-6F650FB54347}"/>
              </a:ext>
            </a:extLst>
          </p:cNvPr>
          <p:cNvSpPr/>
          <p:nvPr/>
        </p:nvSpPr>
        <p:spPr bwMode="ltGray">
          <a:xfrm>
            <a:off x="1273573" y="5867418"/>
            <a:ext cx="3456066" cy="16672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solidFill>
                  <a:prstClr val="black"/>
                </a:solidFill>
                <a:latin typeface="MetricHPE"/>
              </a:rPr>
              <a:t>Edge Compute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345A7D8-2946-451B-9376-11B1663194B8}"/>
              </a:ext>
            </a:extLst>
          </p:cNvPr>
          <p:cNvSpPr/>
          <p:nvPr/>
        </p:nvSpPr>
        <p:spPr bwMode="ltGray">
          <a:xfrm>
            <a:off x="6620692" y="4761414"/>
            <a:ext cx="2220194" cy="26921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prstClr val="black"/>
                </a:solidFill>
                <a:latin typeface="MetricHPE"/>
              </a:rPr>
              <a:t>NFS File system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File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B231FD35-B5AA-481C-B30F-C82829B68672}"/>
              </a:ext>
            </a:extLst>
          </p:cNvPr>
          <p:cNvCxnSpPr>
            <a:cxnSpLocks/>
            <a:endCxn id="74" idx="1"/>
          </p:cNvCxnSpPr>
          <p:nvPr/>
        </p:nvCxnSpPr>
        <p:spPr>
          <a:xfrm rot="5400000">
            <a:off x="6133900" y="3706478"/>
            <a:ext cx="1676337" cy="702751"/>
          </a:xfrm>
          <a:prstGeom prst="bentConnector4">
            <a:avLst>
              <a:gd name="adj1" fmla="val 45985"/>
              <a:gd name="adj2" fmla="val 120662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86AD0441-25D4-4A3C-B321-04B3F221730B}"/>
              </a:ext>
            </a:extLst>
          </p:cNvPr>
          <p:cNvCxnSpPr>
            <a:cxnSpLocks/>
          </p:cNvCxnSpPr>
          <p:nvPr/>
        </p:nvCxnSpPr>
        <p:spPr>
          <a:xfrm flipH="1" flipV="1">
            <a:off x="11515793" y="3848524"/>
            <a:ext cx="47366" cy="443568"/>
          </a:xfrm>
          <a:prstGeom prst="bentConnector3">
            <a:avLst>
              <a:gd name="adj1" fmla="val -268125"/>
            </a:avLst>
          </a:prstGeom>
          <a:ln w="190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52D7F09F-382E-4240-9327-C96E71D6C4D2}"/>
              </a:ext>
            </a:extLst>
          </p:cNvPr>
          <p:cNvSpPr/>
          <p:nvPr/>
        </p:nvSpPr>
        <p:spPr bwMode="ltGray">
          <a:xfrm>
            <a:off x="1387913" y="5044484"/>
            <a:ext cx="1405702" cy="2679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 Light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10BD932-122C-460C-A031-1C3B268A1510}"/>
              </a:ext>
            </a:extLst>
          </p:cNvPr>
          <p:cNvSpPr/>
          <p:nvPr/>
        </p:nvSpPr>
        <p:spPr>
          <a:xfrm>
            <a:off x="1390389" y="5053694"/>
            <a:ext cx="140322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7630EA">
                    <a:lumMod val="50000"/>
                  </a:srgbClr>
                </a:solidFill>
                <a:effectLst/>
                <a:uLnTx/>
                <a:uFillTx/>
                <a:latin typeface="MetricHPE Light"/>
                <a:ea typeface="+mn-ea"/>
                <a:cs typeface="+mn-cs"/>
              </a:rPr>
              <a:t>Instrument (DAQ) API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3285B1-A262-49A9-A3C0-B371757F3E18}"/>
              </a:ext>
            </a:extLst>
          </p:cNvPr>
          <p:cNvSpPr txBox="1"/>
          <p:nvPr/>
        </p:nvSpPr>
        <p:spPr>
          <a:xfrm>
            <a:off x="914890" y="5454762"/>
            <a:ext cx="175079" cy="138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endParaRPr lang="en-GB" sz="1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71E63AF-85ED-4A04-8A9A-58217029589D}"/>
              </a:ext>
            </a:extLst>
          </p:cNvPr>
          <p:cNvSpPr/>
          <p:nvPr/>
        </p:nvSpPr>
        <p:spPr bwMode="ltGray">
          <a:xfrm>
            <a:off x="3142528" y="4870757"/>
            <a:ext cx="1132500" cy="508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Realtime Computational Steering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102A20F-9141-410E-A83E-0A19EB27C88A}"/>
              </a:ext>
            </a:extLst>
          </p:cNvPr>
          <p:cNvSpPr txBox="1"/>
          <p:nvPr/>
        </p:nvSpPr>
        <p:spPr>
          <a:xfrm>
            <a:off x="3086171" y="4436088"/>
            <a:ext cx="1120398" cy="15234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sz="11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(1) Streaming ??</a:t>
            </a:r>
            <a:endParaRPr lang="en-GB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1F32DBD-9412-4CA6-9A84-4E01836218D2}"/>
              </a:ext>
            </a:extLst>
          </p:cNvPr>
          <p:cNvCxnSpPr>
            <a:cxnSpLocks/>
            <a:stCxn id="104" idx="1"/>
            <a:endCxn id="85" idx="3"/>
          </p:cNvCxnSpPr>
          <p:nvPr/>
        </p:nvCxnSpPr>
        <p:spPr>
          <a:xfrm rot="10800000" flipV="1">
            <a:off x="2793614" y="5124874"/>
            <a:ext cx="348914" cy="4423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119615A8-DE9A-40ED-941B-834E87FBC921}"/>
              </a:ext>
            </a:extLst>
          </p:cNvPr>
          <p:cNvSpPr txBox="1"/>
          <p:nvPr/>
        </p:nvSpPr>
        <p:spPr>
          <a:xfrm>
            <a:off x="3086171" y="4612439"/>
            <a:ext cx="1120398" cy="15234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sz="11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(2) Staging ??</a:t>
            </a:r>
            <a:endParaRPr lang="en-GB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374CB28-B549-4215-A6FD-5D56ADC33C4C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8819875" y="1963404"/>
            <a:ext cx="513788" cy="1986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4EAC8670-C5AF-4F6E-B09C-9FD60B5EBFCC}"/>
              </a:ext>
            </a:extLst>
          </p:cNvPr>
          <p:cNvCxnSpPr>
            <a:cxnSpLocks/>
            <a:stCxn id="72" idx="3"/>
            <a:endCxn id="33" idx="1"/>
          </p:cNvCxnSpPr>
          <p:nvPr/>
        </p:nvCxnSpPr>
        <p:spPr>
          <a:xfrm>
            <a:off x="8819875" y="2162059"/>
            <a:ext cx="465513" cy="1727248"/>
          </a:xfrm>
          <a:prstGeom prst="bentConnector3">
            <a:avLst>
              <a:gd name="adj1" fmla="val 47954"/>
            </a:avLst>
          </a:prstGeom>
          <a:ln w="1905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6D441A0-8C1E-48F2-9887-935C87F63691}"/>
              </a:ext>
            </a:extLst>
          </p:cNvPr>
          <p:cNvSpPr txBox="1"/>
          <p:nvPr/>
        </p:nvSpPr>
        <p:spPr>
          <a:xfrm>
            <a:off x="1812827" y="6034138"/>
            <a:ext cx="2276060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</a:defRPr>
            </a:lvl1pPr>
          </a:lstStyle>
          <a:p>
            <a:r>
              <a:rPr lang="en-US"/>
              <a:t>“Instrument Edge”</a:t>
            </a:r>
            <a:endParaRPr lang="en-GB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FB2B882-E1AA-431A-8AE9-BCDDBE94CB27}"/>
              </a:ext>
            </a:extLst>
          </p:cNvPr>
          <p:cNvCxnSpPr>
            <a:cxnSpLocks/>
          </p:cNvCxnSpPr>
          <p:nvPr/>
        </p:nvCxnSpPr>
        <p:spPr>
          <a:xfrm>
            <a:off x="314325" y="6115638"/>
            <a:ext cx="4552950" cy="381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65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F3B5D-7430-4593-B7F6-FEF4F08873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Making CMF easily accessible to Research Scientists &amp; Instrumentation Engineers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0FC976-9F4A-4CFE-8767-193D5516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CMF Prototype on NERSC Spin</a:t>
            </a:r>
            <a:endParaRPr lang="en-GB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C0A8B60-EC3D-4645-9B7E-BF7278D8D3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9696" y="2124075"/>
            <a:ext cx="5774839" cy="3971925"/>
          </a:xfrm>
        </p:spPr>
        <p:txBody>
          <a:bodyPr/>
          <a:lstStyle/>
          <a:p>
            <a:r>
              <a:rPr lang="en-US"/>
              <a:t>How to make CMF easily accessible to NERSC users?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From Laptop to Exascale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/>
              <a:t>pip install cmflib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i="1"/>
              <a:t>In Prototype today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As a Facility-wide service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/>
              <a:t>Metadata Hub</a:t>
            </a:r>
            <a:r>
              <a:rPr lang="en-US"/>
              <a:t> On Spin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i="1"/>
              <a:t>In Experiment today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Accessible across users, projects, teams (Future)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/>
              <a:t>As a Facility-wide Service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With </a:t>
            </a:r>
            <a:r>
              <a:rPr lang="en-US">
                <a:hlinkClick r:id="rId3"/>
              </a:rPr>
              <a:t>JupyterLab Extension</a:t>
            </a:r>
            <a:endParaRPr lang="en-US"/>
          </a:p>
          <a:p>
            <a:pPr lvl="2">
              <a:buFont typeface="Arial" panose="020B0604020202020204" pitchFamily="34" charset="0"/>
              <a:buChar char="•"/>
            </a:pPr>
            <a:r>
              <a:rPr lang="en-US" i="1"/>
              <a:t>In Design today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Implicit access to CMF APIs from Notebooks (Future)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Linked with </a:t>
            </a:r>
            <a:r>
              <a:rPr lang="en-US" b="1"/>
              <a:t>Metadata Hub &amp; </a:t>
            </a:r>
            <a:r>
              <a:rPr lang="en-US"/>
              <a:t>jupyter.nersc.gov</a:t>
            </a:r>
            <a:endParaRPr lang="en-US" b="1"/>
          </a:p>
          <a:p>
            <a:pPr marL="0" indent="0">
              <a:buNone/>
            </a:pP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D9FCE-0E71-412F-A72E-5342D451CB3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D9238-4B79-43F2-9DEC-F90666D23F48}"/>
              </a:ext>
            </a:extLst>
          </p:cNvPr>
          <p:cNvSpPr txBox="1"/>
          <p:nvPr/>
        </p:nvSpPr>
        <p:spPr>
          <a:xfrm>
            <a:off x="1353170" y="6162454"/>
            <a:ext cx="5050542" cy="4755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050"/>
              <a:t>Acknowledgements: Suren Byna (LBNL Scientific Data Management), Johannes Blaschke (NERSC Data Science Engagement), Cory Snavely (NERSC Infrastructure Services)</a:t>
            </a:r>
            <a:endParaRPr lang="en-GB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DCB833-F20B-46A9-8496-2D81C0DE1895}"/>
              </a:ext>
            </a:extLst>
          </p:cNvPr>
          <p:cNvSpPr/>
          <p:nvPr/>
        </p:nvSpPr>
        <p:spPr bwMode="ltGray">
          <a:xfrm>
            <a:off x="9202444" y="3866146"/>
            <a:ext cx="2519897" cy="970793"/>
          </a:xfrm>
          <a:prstGeom prst="rect">
            <a:avLst/>
          </a:prstGeom>
          <a:noFill/>
          <a:ln w="28575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8DECB-0821-477B-8A9F-A1B0966755A2}"/>
              </a:ext>
            </a:extLst>
          </p:cNvPr>
          <p:cNvSpPr txBox="1"/>
          <p:nvPr/>
        </p:nvSpPr>
        <p:spPr>
          <a:xfrm>
            <a:off x="9590584" y="3802138"/>
            <a:ext cx="1869423" cy="351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Management &amp; Orchestration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656D4-BEBD-4C97-8EEE-AE8A7861E8AE}"/>
              </a:ext>
            </a:extLst>
          </p:cNvPr>
          <p:cNvSpPr/>
          <p:nvPr/>
        </p:nvSpPr>
        <p:spPr bwMode="ltGray">
          <a:xfrm>
            <a:off x="9250721" y="4030093"/>
            <a:ext cx="2229494" cy="357238"/>
          </a:xfrm>
          <a:prstGeom prst="rect">
            <a:avLst/>
          </a:prstGeom>
          <a:noFill/>
          <a:ln w="12700" cap="flat" cmpd="sng" algn="ctr">
            <a:solidFill>
              <a:srgbClr val="C6C9CA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Job Scheduling 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black"/>
                </a:solidFill>
                <a:latin typeface="MetricHPE"/>
              </a:rPr>
              <a:t>(SLURM, PBS, LSF…)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5D7B4-FFA0-4B0E-AB20-64D250C1E4D2}"/>
              </a:ext>
            </a:extLst>
          </p:cNvPr>
          <p:cNvSpPr/>
          <p:nvPr/>
        </p:nvSpPr>
        <p:spPr bwMode="ltGray">
          <a:xfrm>
            <a:off x="9251200" y="4473039"/>
            <a:ext cx="2208807" cy="253540"/>
          </a:xfrm>
          <a:prstGeom prst="rect">
            <a:avLst/>
          </a:prstGeom>
          <a:noFill/>
          <a:ln w="12700" cap="flat" cmpd="sng" algn="ctr">
            <a:solidFill>
              <a:srgbClr val="C6C9CA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Compute, Network, Storage Fleet Mgmt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56B781-2458-4D1A-B988-7191D8DED94D}"/>
              </a:ext>
            </a:extLst>
          </p:cNvPr>
          <p:cNvSpPr/>
          <p:nvPr/>
        </p:nvSpPr>
        <p:spPr bwMode="ltGray">
          <a:xfrm>
            <a:off x="6584449" y="5235321"/>
            <a:ext cx="5101023" cy="37401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solidFill>
                  <a:prstClr val="black"/>
                </a:solidFill>
                <a:latin typeface="MetricHPE"/>
              </a:rPr>
              <a:t>Parallel File system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File, Object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100FB-C57C-4616-97FC-E7FE402999CB}"/>
              </a:ext>
            </a:extLst>
          </p:cNvPr>
          <p:cNvSpPr/>
          <p:nvPr/>
        </p:nvSpPr>
        <p:spPr bwMode="ltGray">
          <a:xfrm>
            <a:off x="9186928" y="2877914"/>
            <a:ext cx="2519897" cy="774137"/>
          </a:xfrm>
          <a:prstGeom prst="rect">
            <a:avLst/>
          </a:prstGeom>
          <a:noFill/>
          <a:ln w="28575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84AC6-EB12-4DA5-BADF-AFF68D8BCA12}"/>
              </a:ext>
            </a:extLst>
          </p:cNvPr>
          <p:cNvSpPr txBox="1"/>
          <p:nvPr/>
        </p:nvSpPr>
        <p:spPr>
          <a:xfrm>
            <a:off x="9150555" y="2825744"/>
            <a:ext cx="2526913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HPC Exascale  Cluster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A1F4EA-045A-4ABB-9889-07128296D39A}"/>
              </a:ext>
            </a:extLst>
          </p:cNvPr>
          <p:cNvSpPr/>
          <p:nvPr/>
        </p:nvSpPr>
        <p:spPr bwMode="ltGray">
          <a:xfrm>
            <a:off x="9207036" y="2459242"/>
            <a:ext cx="2540046" cy="283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HPC Simulation Workflow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18F104-0E38-4B39-B4AD-FE86F7120251}"/>
              </a:ext>
            </a:extLst>
          </p:cNvPr>
          <p:cNvSpPr/>
          <p:nvPr/>
        </p:nvSpPr>
        <p:spPr bwMode="ltGray">
          <a:xfrm>
            <a:off x="6584450" y="2891559"/>
            <a:ext cx="2235426" cy="639773"/>
          </a:xfrm>
          <a:prstGeom prst="rect">
            <a:avLst/>
          </a:prstGeom>
          <a:noFill/>
          <a:ln w="28575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F69739-5B2E-4B37-9021-1047697A36C8}"/>
              </a:ext>
            </a:extLst>
          </p:cNvPr>
          <p:cNvSpPr txBox="1"/>
          <p:nvPr/>
        </p:nvSpPr>
        <p:spPr>
          <a:xfrm>
            <a:off x="6584449" y="2865765"/>
            <a:ext cx="2235426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LBNL Spin (Rancher K8S) Cluster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272FF6-5564-4F53-A5A2-D3328F6EB74C}"/>
              </a:ext>
            </a:extLst>
          </p:cNvPr>
          <p:cNvSpPr/>
          <p:nvPr/>
        </p:nvSpPr>
        <p:spPr bwMode="ltGray">
          <a:xfrm>
            <a:off x="6641703" y="3878335"/>
            <a:ext cx="2178172" cy="293256"/>
          </a:xfrm>
          <a:prstGeom prst="rect">
            <a:avLst/>
          </a:prstGeom>
          <a:noFill/>
          <a:ln w="12700" cap="flat" cmpd="sng" algn="ctr">
            <a:solidFill>
              <a:srgbClr val="C6C9CA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Job Scheduling 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solidFill>
                  <a:prstClr val="black"/>
                </a:solidFill>
                <a:latin typeface="MetricHPE"/>
              </a:rPr>
              <a:t>(</a:t>
            </a:r>
            <a:r>
              <a:rPr lang="en-US" sz="1050" b="1">
                <a:solidFill>
                  <a:prstClr val="black"/>
                </a:solidFill>
                <a:latin typeface="MetricHPE"/>
              </a:rPr>
              <a:t>Rancher K8S</a:t>
            </a:r>
            <a:r>
              <a:rPr lang="en-US" sz="1050">
                <a:solidFill>
                  <a:prstClr val="black"/>
                </a:solidFill>
                <a:latin typeface="MetricHPE"/>
              </a:rPr>
              <a:t>,)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34CD8F52-D6BA-4D10-AC0F-83A492929AD0}"/>
              </a:ext>
            </a:extLst>
          </p:cNvPr>
          <p:cNvCxnSpPr>
            <a:cxnSpLocks/>
            <a:stCxn id="29" idx="2"/>
            <a:endCxn id="24" idx="1"/>
          </p:cNvCxnSpPr>
          <p:nvPr/>
        </p:nvCxnSpPr>
        <p:spPr>
          <a:xfrm rot="5400000">
            <a:off x="6197809" y="3917972"/>
            <a:ext cx="1890995" cy="1117714"/>
          </a:xfrm>
          <a:prstGeom prst="bentConnector4">
            <a:avLst>
              <a:gd name="adj1" fmla="val 10803"/>
              <a:gd name="adj2" fmla="val 120452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F2C1AC3-2675-4626-A2AD-72BF69C8583C}"/>
              </a:ext>
            </a:extLst>
          </p:cNvPr>
          <p:cNvSpPr txBox="1"/>
          <p:nvPr/>
        </p:nvSpPr>
        <p:spPr>
          <a:xfrm>
            <a:off x="6603932" y="4233690"/>
            <a:ext cx="2276060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</a:defRPr>
            </a:lvl1pPr>
          </a:lstStyle>
          <a:p>
            <a:r>
              <a:rPr lang="en-US"/>
              <a:t>“Edge of Compute”</a:t>
            </a:r>
            <a:endParaRPr lang="en-GB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1C17209-6FB7-4583-A5B0-702B37AA5E56}"/>
              </a:ext>
            </a:extLst>
          </p:cNvPr>
          <p:cNvCxnSpPr>
            <a:cxnSpLocks/>
          </p:cNvCxnSpPr>
          <p:nvPr/>
        </p:nvCxnSpPr>
        <p:spPr>
          <a:xfrm>
            <a:off x="6589395" y="4285184"/>
            <a:ext cx="2282788" cy="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D793761-6F28-4F7F-940D-A7B53CD79BB1}"/>
              </a:ext>
            </a:extLst>
          </p:cNvPr>
          <p:cNvSpPr/>
          <p:nvPr/>
        </p:nvSpPr>
        <p:spPr bwMode="ltGray">
          <a:xfrm>
            <a:off x="6594944" y="5692156"/>
            <a:ext cx="5101023" cy="3224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solidFill>
                  <a:prstClr val="black"/>
                </a:solidFill>
                <a:latin typeface="MetricHPE"/>
              </a:rPr>
              <a:t>Cold Storage (Archiving)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Tape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FEF03AD-2E2D-41AE-BE6B-C5AF85C818DC}"/>
              </a:ext>
            </a:extLst>
          </p:cNvPr>
          <p:cNvSpPr txBox="1"/>
          <p:nvPr/>
        </p:nvSpPr>
        <p:spPr>
          <a:xfrm>
            <a:off x="8130023" y="6129690"/>
            <a:ext cx="2276060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</a:defRPr>
            </a:lvl1pPr>
          </a:lstStyle>
          <a:p>
            <a:r>
              <a:rPr lang="en-US"/>
              <a:t>“Within the Exascale Facility”</a:t>
            </a:r>
            <a:endParaRPr lang="en-GB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F487669-A8CA-4602-AF87-7A4F14119CFF}"/>
              </a:ext>
            </a:extLst>
          </p:cNvPr>
          <p:cNvCxnSpPr>
            <a:cxnSpLocks/>
          </p:cNvCxnSpPr>
          <p:nvPr/>
        </p:nvCxnSpPr>
        <p:spPr>
          <a:xfrm flipV="1">
            <a:off x="6531378" y="6153668"/>
            <a:ext cx="5279622" cy="8786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345A7D8-2946-451B-9376-11B1663194B8}"/>
              </a:ext>
            </a:extLst>
          </p:cNvPr>
          <p:cNvSpPr/>
          <p:nvPr/>
        </p:nvSpPr>
        <p:spPr bwMode="ltGray">
          <a:xfrm>
            <a:off x="6620692" y="4500144"/>
            <a:ext cx="2220194" cy="26921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>
                <a:solidFill>
                  <a:prstClr val="black"/>
                </a:solidFill>
                <a:latin typeface="MetricHPE"/>
              </a:rPr>
              <a:t>NFS File system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File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B231FD35-B5AA-481C-B30F-C82829B68672}"/>
              </a:ext>
            </a:extLst>
          </p:cNvPr>
          <p:cNvCxnSpPr>
            <a:cxnSpLocks/>
            <a:stCxn id="29" idx="2"/>
            <a:endCxn id="74" idx="1"/>
          </p:cNvCxnSpPr>
          <p:nvPr/>
        </p:nvCxnSpPr>
        <p:spPr>
          <a:xfrm rot="5400000">
            <a:off x="6609718" y="3542307"/>
            <a:ext cx="1103420" cy="1081471"/>
          </a:xfrm>
          <a:prstGeom prst="bentConnector4">
            <a:avLst>
              <a:gd name="adj1" fmla="val 18866"/>
              <a:gd name="adj2" fmla="val 124661"/>
            </a:avLst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E6BE476-C033-4351-9D61-D06F721EEE50}"/>
              </a:ext>
            </a:extLst>
          </p:cNvPr>
          <p:cNvSpPr/>
          <p:nvPr/>
        </p:nvSpPr>
        <p:spPr bwMode="ltGray">
          <a:xfrm>
            <a:off x="9215040" y="2055782"/>
            <a:ext cx="2540046" cy="283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</a:rPr>
              <a:t>AI Workflow (Training/</a:t>
            </a:r>
            <a:r>
              <a:rPr lang="en-GB" sz="1100" b="1">
                <a:solidFill>
                  <a:prstClr val="black"/>
                </a:solidFill>
                <a:latin typeface="MetricHPE"/>
              </a:rPr>
              <a:t>Batch </a:t>
            </a: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</a:rPr>
              <a:t>Inference)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AD5862-8086-4B6F-9E78-064E949F029A}"/>
              </a:ext>
            </a:extLst>
          </p:cNvPr>
          <p:cNvCxnSpPr>
            <a:cxnSpLocks/>
          </p:cNvCxnSpPr>
          <p:nvPr/>
        </p:nvCxnSpPr>
        <p:spPr>
          <a:xfrm flipH="1" flipV="1">
            <a:off x="8974197" y="1623667"/>
            <a:ext cx="389090" cy="125797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F16DEB-2A51-441A-9575-01B73E0175E1}"/>
              </a:ext>
            </a:extLst>
          </p:cNvPr>
          <p:cNvSpPr txBox="1"/>
          <p:nvPr/>
        </p:nvSpPr>
        <p:spPr>
          <a:xfrm>
            <a:off x="7956456" y="1210825"/>
            <a:ext cx="2035481" cy="4339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pip install cmflib</a:t>
            </a:r>
            <a:endParaRPr lang="en-GB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A53874-1627-453D-A5F0-38DB4504143F}"/>
              </a:ext>
            </a:extLst>
          </p:cNvPr>
          <p:cNvSpPr/>
          <p:nvPr/>
        </p:nvSpPr>
        <p:spPr bwMode="ltGray">
          <a:xfrm>
            <a:off x="6594944" y="4881392"/>
            <a:ext cx="5068944" cy="2718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tIns="18288" bIns="18288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solidFill>
                  <a:prstClr val="black"/>
                </a:solidFill>
                <a:latin typeface="MetricHPE"/>
              </a:rPr>
              <a:t>Common Metadata Foundation (CMF)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24281E4-7115-4C09-88C8-77197E1F82A0}"/>
              </a:ext>
            </a:extLst>
          </p:cNvPr>
          <p:cNvCxnSpPr>
            <a:cxnSpLocks/>
          </p:cNvCxnSpPr>
          <p:nvPr/>
        </p:nvCxnSpPr>
        <p:spPr>
          <a:xfrm flipH="1" flipV="1">
            <a:off x="6388061" y="1704718"/>
            <a:ext cx="479465" cy="75452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C9C7875-DBFF-49D0-BF9F-F9D9F72045C6}"/>
              </a:ext>
            </a:extLst>
          </p:cNvPr>
          <p:cNvSpPr txBox="1"/>
          <p:nvPr/>
        </p:nvSpPr>
        <p:spPr>
          <a:xfrm>
            <a:off x="998162" y="1201640"/>
            <a:ext cx="5774839" cy="73456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>
                <a:solidFill>
                  <a:schemeClr val="accent2">
                    <a:lumMod val="50000"/>
                  </a:schemeClr>
                </a:solidFill>
                <a:hlinkClick r:id="rId5"/>
              </a:rPr>
              <a:t>http://jupyterlab.cmf.development.svc.spin.nersc.org/</a:t>
            </a:r>
            <a:endParaRPr lang="en-US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GB">
                <a:solidFill>
                  <a:schemeClr val="accent2">
                    <a:lumMod val="50000"/>
                  </a:schemeClr>
                </a:solidFill>
                <a:hlinkClick r:id="rId6"/>
              </a:rPr>
              <a:t>http://neo4j.cmf.development.svc.spin.nersc.org/browser/</a:t>
            </a:r>
            <a:r>
              <a:rPr lang="en-GB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608236-3BFB-4C5C-99C8-E836060DC0D9}"/>
              </a:ext>
            </a:extLst>
          </p:cNvPr>
          <p:cNvSpPr/>
          <p:nvPr/>
        </p:nvSpPr>
        <p:spPr bwMode="ltGray">
          <a:xfrm>
            <a:off x="6578463" y="2486636"/>
            <a:ext cx="2235427" cy="283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</a:rPr>
              <a:t>Metadata Hub (service)</a:t>
            </a:r>
          </a:p>
        </p:txBody>
      </p:sp>
    </p:spTree>
    <p:extLst>
      <p:ext uri="{BB962C8B-B14F-4D97-AF65-F5344CB8AC3E}">
        <p14:creationId xmlns:p14="http://schemas.microsoft.com/office/powerpoint/2010/main" val="255554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7" grpId="0" animBg="1"/>
      <p:bldP spid="98" grpId="0"/>
      <p:bldP spid="7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7BCC-664C-491C-A67E-72A3E91618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23BBF-FB11-45C5-B02E-B9494829A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0" y="776493"/>
            <a:ext cx="11384280" cy="381000"/>
          </a:xfrm>
        </p:spPr>
        <p:txBody>
          <a:bodyPr/>
          <a:lstStyle/>
          <a:p>
            <a:r>
              <a:rPr lang="en-US"/>
              <a:t>Taking Inspiration from how JupyterLab is delivered to users at NERSC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A9EDC3-A363-46AB-B725-17DA7887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JupyterLab at NERSC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DDA15-1CB7-4A04-960F-F211A01D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019" y="2681700"/>
            <a:ext cx="7210425" cy="3279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42DE1-D8F1-4BBC-BA49-590E61080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85" y="1201192"/>
            <a:ext cx="7210425" cy="13535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667947-B30D-4FE6-95D9-A996877D8929}"/>
              </a:ext>
            </a:extLst>
          </p:cNvPr>
          <p:cNvSpPr/>
          <p:nvPr/>
        </p:nvSpPr>
        <p:spPr bwMode="ltGray">
          <a:xfrm>
            <a:off x="2514600" y="6060890"/>
            <a:ext cx="7077074" cy="311221"/>
          </a:xfrm>
          <a:prstGeom prst="rect">
            <a:avLst/>
          </a:prstGeom>
          <a:noFill/>
          <a:ln w="28575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42004-C2C0-4CFF-82D7-99891A9B4C98}"/>
              </a:ext>
            </a:extLst>
          </p:cNvPr>
          <p:cNvSpPr txBox="1"/>
          <p:nvPr/>
        </p:nvSpPr>
        <p:spPr>
          <a:xfrm>
            <a:off x="4741995" y="6035096"/>
            <a:ext cx="2235426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NERSC Spin (Rancher K8S) Cluster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9C3E9F-15AD-4388-985E-09260541B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10" y="1816176"/>
            <a:ext cx="3856768" cy="13602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9D87E-EE82-47F2-BAE6-81F60E51BDFA}"/>
              </a:ext>
            </a:extLst>
          </p:cNvPr>
          <p:cNvSpPr txBox="1"/>
          <p:nvPr/>
        </p:nvSpPr>
        <p:spPr>
          <a:xfrm>
            <a:off x="8026529" y="6305506"/>
            <a:ext cx="1675780" cy="3300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050"/>
              <a:t>Source: </a:t>
            </a:r>
            <a:r>
              <a:rPr lang="en-US" sz="1050">
                <a:hlinkClick r:id="rId6"/>
              </a:rPr>
              <a:t>NERSC Spin Training</a:t>
            </a:r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28171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7BCC-664C-491C-A67E-72A3E91618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23BBF-FB11-45C5-B02E-B9494829A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How to deliver a Metadata Hub for users at NERSC (Future)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A9EDC3-A363-46AB-B725-17DA7887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METADATA HUB at NERSC?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667947-B30D-4FE6-95D9-A996877D8929}"/>
              </a:ext>
            </a:extLst>
          </p:cNvPr>
          <p:cNvSpPr/>
          <p:nvPr/>
        </p:nvSpPr>
        <p:spPr bwMode="ltGray">
          <a:xfrm>
            <a:off x="532086" y="5822292"/>
            <a:ext cx="7964789" cy="311221"/>
          </a:xfrm>
          <a:prstGeom prst="rect">
            <a:avLst/>
          </a:prstGeom>
          <a:noFill/>
          <a:ln w="28575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42004-C2C0-4CFF-82D7-99891A9B4C98}"/>
              </a:ext>
            </a:extLst>
          </p:cNvPr>
          <p:cNvSpPr txBox="1"/>
          <p:nvPr/>
        </p:nvSpPr>
        <p:spPr>
          <a:xfrm>
            <a:off x="3321456" y="5796498"/>
            <a:ext cx="2330748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NERSC Spin (Rancher K8S) Cluster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5B7656-02E6-4A98-B14E-6AF9806A261A}"/>
              </a:ext>
            </a:extLst>
          </p:cNvPr>
          <p:cNvSpPr/>
          <p:nvPr/>
        </p:nvSpPr>
        <p:spPr bwMode="ltGray">
          <a:xfrm rot="16200000">
            <a:off x="-567377" y="3337753"/>
            <a:ext cx="3479069" cy="130714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41F935-9212-4E72-AE54-749C46FD194E}"/>
              </a:ext>
            </a:extLst>
          </p:cNvPr>
          <p:cNvSpPr/>
          <p:nvPr/>
        </p:nvSpPr>
        <p:spPr bwMode="ltGray">
          <a:xfrm>
            <a:off x="1841248" y="2250484"/>
            <a:ext cx="6642126" cy="3479070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234B14-30DD-4A66-8161-009D0AE34E10}"/>
              </a:ext>
            </a:extLst>
          </p:cNvPr>
          <p:cNvSpPr/>
          <p:nvPr/>
        </p:nvSpPr>
        <p:spPr bwMode="ltGray">
          <a:xfrm>
            <a:off x="2042326" y="5171290"/>
            <a:ext cx="2794331" cy="35397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SQL DB 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79ADE2-41D4-4050-B611-7AE430616135}"/>
              </a:ext>
            </a:extLst>
          </p:cNvPr>
          <p:cNvSpPr/>
          <p:nvPr/>
        </p:nvSpPr>
        <p:spPr bwMode="ltGray">
          <a:xfrm>
            <a:off x="2518641" y="3808899"/>
            <a:ext cx="1824866" cy="54724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CMF Logging Service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A1923F-A3BE-4645-AAF8-24C38AA47727}"/>
              </a:ext>
            </a:extLst>
          </p:cNvPr>
          <p:cNvSpPr/>
          <p:nvPr/>
        </p:nvSpPr>
        <p:spPr bwMode="ltGray">
          <a:xfrm>
            <a:off x="4443409" y="3808899"/>
            <a:ext cx="1824866" cy="57691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CMF Optimization 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16D0E-98C3-4C28-B3F0-2C9F6EF623E7}"/>
              </a:ext>
            </a:extLst>
          </p:cNvPr>
          <p:cNvSpPr/>
          <p:nvPr/>
        </p:nvSpPr>
        <p:spPr bwMode="ltGray">
          <a:xfrm>
            <a:off x="6468080" y="3808898"/>
            <a:ext cx="1635104" cy="58668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CMF Query 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211711-72FE-4CBE-A340-118FDFDBB3A2}"/>
              </a:ext>
            </a:extLst>
          </p:cNvPr>
          <p:cNvSpPr/>
          <p:nvPr/>
        </p:nvSpPr>
        <p:spPr bwMode="ltGray">
          <a:xfrm>
            <a:off x="1841288" y="4579937"/>
            <a:ext cx="6586800" cy="4341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CMF Core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E2343F-9940-4669-A6D8-CED698F06ED5}"/>
              </a:ext>
            </a:extLst>
          </p:cNvPr>
          <p:cNvSpPr/>
          <p:nvPr/>
        </p:nvSpPr>
        <p:spPr bwMode="ltGray">
          <a:xfrm>
            <a:off x="2042326" y="2567863"/>
            <a:ext cx="2091917" cy="30059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CMF API Gateway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DB31F15-B4E0-4FEE-8DE9-0378E96C993D}"/>
              </a:ext>
            </a:extLst>
          </p:cNvPr>
          <p:cNvCxnSpPr>
            <a:cxnSpLocks/>
            <a:endCxn id="18" idx="0"/>
          </p:cNvCxnSpPr>
          <p:nvPr/>
        </p:nvCxnSpPr>
        <p:spPr>
          <a:xfrm rot="5400000">
            <a:off x="4175688" y="2805162"/>
            <a:ext cx="259123" cy="174835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EF7FD0C-034F-4AB9-B4CD-C25801D3224E}"/>
              </a:ext>
            </a:extLst>
          </p:cNvPr>
          <p:cNvCxnSpPr>
            <a:cxnSpLocks/>
            <a:endCxn id="19" idx="0"/>
          </p:cNvCxnSpPr>
          <p:nvPr/>
        </p:nvCxnSpPr>
        <p:spPr>
          <a:xfrm rot="16200000" flipH="1">
            <a:off x="5138072" y="3591128"/>
            <a:ext cx="259123" cy="176418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2EAD423-4E10-4AB1-80F5-AB807C90BB44}"/>
              </a:ext>
            </a:extLst>
          </p:cNvPr>
          <p:cNvCxnSpPr>
            <a:cxnSpLocks/>
            <a:endCxn id="20" idx="0"/>
          </p:cNvCxnSpPr>
          <p:nvPr/>
        </p:nvCxnSpPr>
        <p:spPr>
          <a:xfrm rot="16200000" flipH="1">
            <a:off x="6102967" y="2626233"/>
            <a:ext cx="259122" cy="2106208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6D07E34-92C6-47AC-9E86-EFECEDA5A3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9"/>
          <a:stretch/>
        </p:blipFill>
        <p:spPr>
          <a:xfrm>
            <a:off x="4906663" y="1144408"/>
            <a:ext cx="500747" cy="664544"/>
          </a:xfrm>
          <a:prstGeom prst="rect">
            <a:avLst/>
          </a:prstGeom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E220A4F-E047-41C3-B556-042CEEB1E94B}"/>
              </a:ext>
            </a:extLst>
          </p:cNvPr>
          <p:cNvCxnSpPr>
            <a:cxnSpLocks/>
            <a:stCxn id="26" idx="2"/>
            <a:endCxn id="16" idx="0"/>
          </p:cNvCxnSpPr>
          <p:nvPr/>
        </p:nvCxnSpPr>
        <p:spPr>
          <a:xfrm rot="16200000" flipH="1">
            <a:off x="4938908" y="2027081"/>
            <a:ext cx="441532" cy="5274"/>
          </a:xfrm>
          <a:prstGeom prst="bent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57EC704-E8C7-4517-9C75-48A6E7FC34F4}"/>
              </a:ext>
            </a:extLst>
          </p:cNvPr>
          <p:cNvSpPr/>
          <p:nvPr/>
        </p:nvSpPr>
        <p:spPr bwMode="ltGray">
          <a:xfrm>
            <a:off x="6044044" y="1243500"/>
            <a:ext cx="1219200" cy="365977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DCD5BC-2E40-461B-B2F1-6F5920CA7B6B}"/>
              </a:ext>
            </a:extLst>
          </p:cNvPr>
          <p:cNvSpPr/>
          <p:nvPr/>
        </p:nvSpPr>
        <p:spPr bwMode="ltGray">
          <a:xfrm>
            <a:off x="6044044" y="1667855"/>
            <a:ext cx="1219200" cy="162232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178939-E2B1-428F-8F13-5BBFB231ADD7}"/>
              </a:ext>
            </a:extLst>
          </p:cNvPr>
          <p:cNvSpPr txBox="1"/>
          <p:nvPr/>
        </p:nvSpPr>
        <p:spPr>
          <a:xfrm>
            <a:off x="6134011" y="1272862"/>
            <a:ext cx="1012722" cy="3370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/>
              <a:t>Code</a:t>
            </a:r>
            <a:endParaRPr lang="en-GB" sz="11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EC1C1F-2FC0-4598-8270-F052EE58928E}"/>
              </a:ext>
            </a:extLst>
          </p:cNvPr>
          <p:cNvSpPr txBox="1"/>
          <p:nvPr/>
        </p:nvSpPr>
        <p:spPr>
          <a:xfrm>
            <a:off x="6044044" y="1598477"/>
            <a:ext cx="1219182" cy="3231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000"/>
              <a:t>CMF Client</a:t>
            </a:r>
            <a:endParaRPr lang="en-GB" sz="100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069B22C-F1E6-4240-9EAC-AFDF5DC2D048}"/>
              </a:ext>
            </a:extLst>
          </p:cNvPr>
          <p:cNvCxnSpPr>
            <a:stCxn id="31" idx="1"/>
            <a:endCxn id="26" idx="2"/>
          </p:cNvCxnSpPr>
          <p:nvPr/>
        </p:nvCxnSpPr>
        <p:spPr>
          <a:xfrm rot="10800000" flipV="1">
            <a:off x="5157038" y="1760060"/>
            <a:ext cx="887007" cy="48892"/>
          </a:xfrm>
          <a:prstGeom prst="bentConnector4">
            <a:avLst>
              <a:gd name="adj1" fmla="val 35887"/>
              <a:gd name="adj2" fmla="val -6359"/>
            </a:avLst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5C0D3AB-F3C6-4E02-B800-618A94815F01}"/>
              </a:ext>
            </a:extLst>
          </p:cNvPr>
          <p:cNvCxnSpPr>
            <a:cxnSpLocks/>
            <a:stCxn id="28" idx="3"/>
            <a:endCxn id="34" idx="0"/>
          </p:cNvCxnSpPr>
          <p:nvPr/>
        </p:nvCxnSpPr>
        <p:spPr>
          <a:xfrm>
            <a:off x="7263244" y="1426489"/>
            <a:ext cx="2374384" cy="823995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1F8A229-4D1E-4A86-B94A-23243953E6C2}"/>
              </a:ext>
            </a:extLst>
          </p:cNvPr>
          <p:cNvSpPr/>
          <p:nvPr/>
        </p:nvSpPr>
        <p:spPr bwMode="ltGray">
          <a:xfrm>
            <a:off x="9174528" y="2250484"/>
            <a:ext cx="926200" cy="3479070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GitHub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8CD90-3600-4DE1-9C78-F20ABA35021D}"/>
              </a:ext>
            </a:extLst>
          </p:cNvPr>
          <p:cNvSpPr/>
          <p:nvPr/>
        </p:nvSpPr>
        <p:spPr bwMode="ltGray">
          <a:xfrm>
            <a:off x="1852443" y="3072750"/>
            <a:ext cx="6586800" cy="43410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API Manager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B1711F-A4C6-41D9-AB44-22AFD8EB9249}"/>
              </a:ext>
            </a:extLst>
          </p:cNvPr>
          <p:cNvSpPr/>
          <p:nvPr/>
        </p:nvSpPr>
        <p:spPr bwMode="ltGray">
          <a:xfrm>
            <a:off x="10375830" y="2248755"/>
            <a:ext cx="1435170" cy="34790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Artifact Stores</a:t>
            </a:r>
          </a:p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(Object Store, Lustre Endpoint, filesystem)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7998B3-C807-47A8-BCC1-0B82AC36685C}"/>
              </a:ext>
            </a:extLst>
          </p:cNvPr>
          <p:cNvSpPr/>
          <p:nvPr/>
        </p:nvSpPr>
        <p:spPr bwMode="ltGray">
          <a:xfrm>
            <a:off x="5086140" y="5165714"/>
            <a:ext cx="3316409" cy="35397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Graph DB 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004AFA-7132-46C2-8CB3-D44030637CBD}"/>
              </a:ext>
            </a:extLst>
          </p:cNvPr>
          <p:cNvSpPr/>
          <p:nvPr/>
        </p:nvSpPr>
        <p:spPr bwMode="ltGray">
          <a:xfrm>
            <a:off x="5867334" y="1144408"/>
            <a:ext cx="1541462" cy="825801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84CC428-7EFA-4151-AA41-9FA377C8DE18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 rot="16200000" flipH="1">
            <a:off x="4170984" y="3616233"/>
            <a:ext cx="223794" cy="1703614"/>
          </a:xfrm>
          <a:prstGeom prst="bentConnector3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4778906-6794-4821-86F5-8A86AC2F8A3D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5400000">
            <a:off x="5148202" y="4372297"/>
            <a:ext cx="194126" cy="221154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6B8E4E3-52B3-4437-9B10-C706CABE08AA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rot="5400000">
            <a:off x="6117985" y="3412290"/>
            <a:ext cx="184350" cy="2150944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386472-E79E-42F8-9B27-3ECA87C3C0DC}"/>
              </a:ext>
            </a:extLst>
          </p:cNvPr>
          <p:cNvSpPr txBox="1"/>
          <p:nvPr/>
        </p:nvSpPr>
        <p:spPr>
          <a:xfrm>
            <a:off x="764535" y="4754328"/>
            <a:ext cx="823773" cy="24471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Accounts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3" name="Rectangle: Rounded Corners 107">
            <a:extLst>
              <a:ext uri="{FF2B5EF4-FFF2-40B4-BE49-F238E27FC236}">
                <a16:creationId xmlns:a16="http://schemas.microsoft.com/office/drawing/2014/main" id="{6EA75004-0D40-4605-AFCE-1AB56B880CD9}"/>
              </a:ext>
            </a:extLst>
          </p:cNvPr>
          <p:cNvSpPr/>
          <p:nvPr/>
        </p:nvSpPr>
        <p:spPr bwMode="ltGray">
          <a:xfrm>
            <a:off x="647942" y="4589911"/>
            <a:ext cx="1063908" cy="424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tx1"/>
                </a:solidFill>
              </a:rPr>
              <a:t>User</a:t>
            </a:r>
          </a:p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tx1"/>
                </a:solidFill>
              </a:rPr>
              <a:t>Accounts</a:t>
            </a:r>
          </a:p>
        </p:txBody>
      </p:sp>
      <p:sp>
        <p:nvSpPr>
          <p:cNvPr id="44" name="Rectangle: Rounded Corners 109">
            <a:extLst>
              <a:ext uri="{FF2B5EF4-FFF2-40B4-BE49-F238E27FC236}">
                <a16:creationId xmlns:a16="http://schemas.microsoft.com/office/drawing/2014/main" id="{93848262-98B5-4C8A-8A7C-D32FA49FCE22}"/>
              </a:ext>
            </a:extLst>
          </p:cNvPr>
          <p:cNvSpPr/>
          <p:nvPr/>
        </p:nvSpPr>
        <p:spPr bwMode="ltGray">
          <a:xfrm>
            <a:off x="647942" y="4041078"/>
            <a:ext cx="1063908" cy="424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tx1"/>
                </a:solidFill>
              </a:rPr>
              <a:t>Entitlement</a:t>
            </a:r>
          </a:p>
        </p:txBody>
      </p:sp>
      <p:sp>
        <p:nvSpPr>
          <p:cNvPr id="45" name="Rectangle: Rounded Corners 112">
            <a:extLst>
              <a:ext uri="{FF2B5EF4-FFF2-40B4-BE49-F238E27FC236}">
                <a16:creationId xmlns:a16="http://schemas.microsoft.com/office/drawing/2014/main" id="{D27F2632-80C2-473C-9D5B-4338B073AF01}"/>
              </a:ext>
            </a:extLst>
          </p:cNvPr>
          <p:cNvSpPr/>
          <p:nvPr/>
        </p:nvSpPr>
        <p:spPr bwMode="ltGray">
          <a:xfrm>
            <a:off x="647942" y="3492245"/>
            <a:ext cx="1063908" cy="424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tx1"/>
                </a:solidFill>
              </a:rPr>
              <a:t>Billing</a:t>
            </a:r>
          </a:p>
        </p:txBody>
      </p:sp>
      <p:sp>
        <p:nvSpPr>
          <p:cNvPr id="46" name="Rectangle: Rounded Corners 117">
            <a:extLst>
              <a:ext uri="{FF2B5EF4-FFF2-40B4-BE49-F238E27FC236}">
                <a16:creationId xmlns:a16="http://schemas.microsoft.com/office/drawing/2014/main" id="{7BF44D5C-99B5-4BBC-BD51-C2C0C5D75D18}"/>
              </a:ext>
            </a:extLst>
          </p:cNvPr>
          <p:cNvSpPr/>
          <p:nvPr/>
        </p:nvSpPr>
        <p:spPr bwMode="ltGray">
          <a:xfrm>
            <a:off x="647942" y="2943412"/>
            <a:ext cx="1063908" cy="424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Onboarding</a:t>
            </a:r>
          </a:p>
        </p:txBody>
      </p:sp>
      <p:sp>
        <p:nvSpPr>
          <p:cNvPr id="47" name="Rectangle: Rounded Corners 120">
            <a:extLst>
              <a:ext uri="{FF2B5EF4-FFF2-40B4-BE49-F238E27FC236}">
                <a16:creationId xmlns:a16="http://schemas.microsoft.com/office/drawing/2014/main" id="{E0A4C4C7-5B49-48BA-9D83-2602471DD919}"/>
              </a:ext>
            </a:extLst>
          </p:cNvPr>
          <p:cNvSpPr/>
          <p:nvPr/>
        </p:nvSpPr>
        <p:spPr bwMode="ltGray">
          <a:xfrm>
            <a:off x="647943" y="5138744"/>
            <a:ext cx="1063907" cy="424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tx1"/>
                </a:solidFill>
              </a:rPr>
              <a:t>Other…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AE98D1-4E2B-477E-AD60-739CF49C560F}"/>
              </a:ext>
            </a:extLst>
          </p:cNvPr>
          <p:cNvSpPr txBox="1"/>
          <p:nvPr/>
        </p:nvSpPr>
        <p:spPr>
          <a:xfrm>
            <a:off x="460859" y="2247679"/>
            <a:ext cx="1364869" cy="68326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 b="1"/>
              <a:t>Common Cloud Management Services</a:t>
            </a:r>
            <a:endParaRPr lang="en-GB" sz="1200" b="1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4228CD-4B06-4A2C-BCF2-D42CA94B3FD1}"/>
              </a:ext>
            </a:extLst>
          </p:cNvPr>
          <p:cNvCxnSpPr>
            <a:cxnSpLocks/>
            <a:stCxn id="22" idx="2"/>
            <a:endCxn id="35" idx="0"/>
          </p:cNvCxnSpPr>
          <p:nvPr/>
        </p:nvCxnSpPr>
        <p:spPr>
          <a:xfrm rot="16200000" flipH="1">
            <a:off x="4014918" y="1941824"/>
            <a:ext cx="204293" cy="2057558"/>
          </a:xfrm>
          <a:prstGeom prst="bent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7993101-315D-44BA-BF05-F12F0834E17C}"/>
              </a:ext>
            </a:extLst>
          </p:cNvPr>
          <p:cNvCxnSpPr>
            <a:cxnSpLocks/>
            <a:stCxn id="29" idx="3"/>
            <a:endCxn id="36" idx="0"/>
          </p:cNvCxnSpPr>
          <p:nvPr/>
        </p:nvCxnSpPr>
        <p:spPr>
          <a:xfrm>
            <a:off x="7263244" y="1748971"/>
            <a:ext cx="3830171" cy="499784"/>
          </a:xfrm>
          <a:prstGeom prst="bentConnector2">
            <a:avLst/>
          </a:prstGeom>
          <a:ln w="127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DD1CE9E-E3C9-475F-BE22-6EFEB43FB86D}"/>
              </a:ext>
            </a:extLst>
          </p:cNvPr>
          <p:cNvSpPr/>
          <p:nvPr/>
        </p:nvSpPr>
        <p:spPr bwMode="ltGray">
          <a:xfrm>
            <a:off x="4322234" y="2573713"/>
            <a:ext cx="2268834" cy="2861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Subscription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163C08-F92A-4440-9808-8783B1102088}"/>
              </a:ext>
            </a:extLst>
          </p:cNvPr>
          <p:cNvSpPr/>
          <p:nvPr/>
        </p:nvSpPr>
        <p:spPr bwMode="ltGray">
          <a:xfrm>
            <a:off x="6779059" y="2570725"/>
            <a:ext cx="1623490" cy="29285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+mj-lt"/>
              </a:rPr>
              <a:t>Web Service</a:t>
            </a:r>
          </a:p>
        </p:txBody>
      </p:sp>
    </p:spTree>
    <p:extLst>
      <p:ext uri="{BB962C8B-B14F-4D97-AF65-F5344CB8AC3E}">
        <p14:creationId xmlns:p14="http://schemas.microsoft.com/office/powerpoint/2010/main" val="23084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 bwMode="ltGray">
          <a:xfrm>
            <a:off x="4893547" y="1530473"/>
            <a:ext cx="7143522" cy="4699505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41E8446-7CDA-43A1-BEAE-E56F9B9B4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911" y="537314"/>
            <a:ext cx="11421304" cy="381000"/>
          </a:xfrm>
        </p:spPr>
        <p:txBody>
          <a:bodyPr/>
          <a:lstStyle/>
          <a:p>
            <a:r>
              <a:rPr lang="en-US" b="1">
                <a:latin typeface="MetricHPE Black" panose="020B0A03030202060203" pitchFamily="34" charset="0"/>
              </a:rPr>
              <a:t>COMMON METADATA FRAMEWORK - Tracking metadata for complex linked AI pipelines</a:t>
            </a:r>
            <a:endParaRPr lang="en-GB" b="1">
              <a:latin typeface="MetricHPE Black" panose="020B0A03030202060203" pitchFamily="34" charset="0"/>
            </a:endParaRP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9011139D-5ECD-4A9C-ABD5-43DA9E31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36" y="164290"/>
            <a:ext cx="11421304" cy="427036"/>
          </a:xfrm>
        </p:spPr>
        <p:txBody>
          <a:bodyPr/>
          <a:lstStyle/>
          <a:p>
            <a:r>
              <a:rPr lang="en-US" b="1"/>
              <a:t>Tracking and Managing Metadata  in the Era of Data-centric AI</a:t>
            </a:r>
            <a:br>
              <a:rPr lang="en-US" b="1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7E0B1-FEE2-41F3-9396-495F286B87B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4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759467" y="1034238"/>
            <a:ext cx="3526971" cy="6463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/>
              <a:t>Representative AI Pipeline  </a:t>
            </a:r>
            <a:endParaRPr lang="en-US" b="1" i="1"/>
          </a:p>
        </p:txBody>
      </p:sp>
      <p:sp>
        <p:nvSpPr>
          <p:cNvPr id="65" name="TextBox 64"/>
          <p:cNvSpPr txBox="1"/>
          <p:nvPr/>
        </p:nvSpPr>
        <p:spPr>
          <a:xfrm>
            <a:off x="319931" y="1530473"/>
            <a:ext cx="2936365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/>
              <a:t>Challenges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80043" y="1753368"/>
            <a:ext cx="4650720" cy="48197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endParaRPr lang="en-US"/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lang="en-US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/>
              <a:t>Multiple stages with interlinked dependencies and each stage could be executed in  distributed asynchronous mode.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lang="en-US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/>
              <a:t>Data centricity requires artifact lineages and tracking influence of different artifacts and data slices on model performance.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/>
              <a:t>Pipelines should be Reproducible , Auditable and Traceable. 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lang="en-US"/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lang="en-US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119688" y="1752402"/>
            <a:ext cx="7072312" cy="4270375"/>
            <a:chOff x="3225" y="1015"/>
            <a:chExt cx="4455" cy="269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25" y="1015"/>
              <a:ext cx="4455" cy="2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" y="1134"/>
              <a:ext cx="1759" cy="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" y="1134"/>
              <a:ext cx="1759" cy="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5452" y="1143"/>
              <a:ext cx="1715" cy="57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" y="2524"/>
              <a:ext cx="3885" cy="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" y="2524"/>
              <a:ext cx="3885" cy="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3325" y="2535"/>
              <a:ext cx="3842" cy="5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206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600" y="2728"/>
              <a:ext cx="503" cy="244"/>
            </a:xfrm>
            <a:prstGeom prst="rect">
              <a:avLst/>
            </a:prstGeom>
            <a:noFill/>
            <a:ln w="17463" cap="sq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3695" y="2797"/>
              <a:ext cx="388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Inference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4560" y="2728"/>
              <a:ext cx="521" cy="244"/>
            </a:xfrm>
            <a:prstGeom prst="rect">
              <a:avLst/>
            </a:prstGeom>
            <a:noFill/>
            <a:ln w="17463" cap="sq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4627" y="2748"/>
              <a:ext cx="48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Uncertainty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585" y="2845"/>
              <a:ext cx="55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Quantification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5612" y="2728"/>
              <a:ext cx="503" cy="244"/>
            </a:xfrm>
            <a:prstGeom prst="rect">
              <a:avLst/>
            </a:prstGeom>
            <a:noFill/>
            <a:ln w="17463" cap="sq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5721" y="2748"/>
              <a:ext cx="38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Diversity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5670" y="2845"/>
              <a:ext cx="47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Assessment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5612" y="1392"/>
              <a:ext cx="503" cy="243"/>
            </a:xfrm>
            <a:prstGeom prst="rect">
              <a:avLst/>
            </a:prstGeom>
            <a:noFill/>
            <a:ln w="17463" cap="sq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5731" y="1460"/>
              <a:ext cx="336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Training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45" name="Picture 2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" y="3148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6" name="Picture 2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" y="3148"/>
              <a:ext cx="237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6253" y="3168"/>
              <a:ext cx="183" cy="237"/>
            </a:xfrm>
            <a:custGeom>
              <a:avLst/>
              <a:gdLst>
                <a:gd name="T0" fmla="*/ 183 w 183"/>
                <a:gd name="T1" fmla="*/ 68 h 237"/>
                <a:gd name="T2" fmla="*/ 117 w 183"/>
                <a:gd name="T3" fmla="*/ 68 h 237"/>
                <a:gd name="T4" fmla="*/ 117 w 183"/>
                <a:gd name="T5" fmla="*/ 0 h 237"/>
                <a:gd name="T6" fmla="*/ 0 w 183"/>
                <a:gd name="T7" fmla="*/ 0 h 237"/>
                <a:gd name="T8" fmla="*/ 0 w 183"/>
                <a:gd name="T9" fmla="*/ 237 h 237"/>
                <a:gd name="T10" fmla="*/ 183 w 183"/>
                <a:gd name="T11" fmla="*/ 237 h 237"/>
                <a:gd name="T12" fmla="*/ 183 w 183"/>
                <a:gd name="T13" fmla="*/ 6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37">
                  <a:moveTo>
                    <a:pt x="183" y="68"/>
                  </a:moveTo>
                  <a:lnTo>
                    <a:pt x="117" y="68"/>
                  </a:lnTo>
                  <a:lnTo>
                    <a:pt x="117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183" y="237"/>
                  </a:lnTo>
                  <a:lnTo>
                    <a:pt x="183" y="68"/>
                  </a:lnTo>
                  <a:close/>
                </a:path>
              </a:pathLst>
            </a:custGeom>
            <a:noFill/>
            <a:ln w="17463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6370" y="3168"/>
              <a:ext cx="66" cy="68"/>
            </a:xfrm>
            <a:custGeom>
              <a:avLst/>
              <a:gdLst>
                <a:gd name="T0" fmla="*/ 66 w 66"/>
                <a:gd name="T1" fmla="*/ 63 h 68"/>
                <a:gd name="T2" fmla="*/ 0 w 66"/>
                <a:gd name="T3" fmla="*/ 0 h 68"/>
                <a:gd name="T4" fmla="*/ 0 w 66"/>
                <a:gd name="T5" fmla="*/ 68 h 68"/>
                <a:gd name="T6" fmla="*/ 66 w 66"/>
                <a:gd name="T7" fmla="*/ 68 h 68"/>
                <a:gd name="T8" fmla="*/ 66 w 66"/>
                <a:gd name="T9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8">
                  <a:moveTo>
                    <a:pt x="66" y="63"/>
                  </a:moveTo>
                  <a:lnTo>
                    <a:pt x="0" y="0"/>
                  </a:lnTo>
                  <a:lnTo>
                    <a:pt x="0" y="68"/>
                  </a:lnTo>
                  <a:lnTo>
                    <a:pt x="66" y="68"/>
                  </a:lnTo>
                  <a:lnTo>
                    <a:pt x="66" y="63"/>
                  </a:lnTo>
                </a:path>
              </a:pathLst>
            </a:custGeom>
            <a:noFill/>
            <a:ln w="17463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>
              <a:off x="6156" y="3413"/>
              <a:ext cx="45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Data Slice 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6531" y="3413"/>
              <a:ext cx="110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3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auto">
            <a:xfrm>
              <a:off x="6591" y="3413"/>
              <a:ext cx="70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8"/>
            <p:cNvSpPr>
              <a:spLocks noChangeArrowheads="1"/>
            </p:cNvSpPr>
            <p:nvPr/>
          </p:nvSpPr>
          <p:spPr bwMode="auto">
            <a:xfrm>
              <a:off x="6114" y="3512"/>
              <a:ext cx="63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Diverse Samples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53" name="Picture 2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148"/>
              <a:ext cx="238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4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" y="3148"/>
              <a:ext cx="238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Freeform 31"/>
            <p:cNvSpPr>
              <a:spLocks/>
            </p:cNvSpPr>
            <p:nvPr/>
          </p:nvSpPr>
          <p:spPr bwMode="auto">
            <a:xfrm>
              <a:off x="5292" y="3168"/>
              <a:ext cx="183" cy="237"/>
            </a:xfrm>
            <a:custGeom>
              <a:avLst/>
              <a:gdLst>
                <a:gd name="T0" fmla="*/ 183 w 183"/>
                <a:gd name="T1" fmla="*/ 68 h 237"/>
                <a:gd name="T2" fmla="*/ 117 w 183"/>
                <a:gd name="T3" fmla="*/ 68 h 237"/>
                <a:gd name="T4" fmla="*/ 117 w 183"/>
                <a:gd name="T5" fmla="*/ 0 h 237"/>
                <a:gd name="T6" fmla="*/ 0 w 183"/>
                <a:gd name="T7" fmla="*/ 0 h 237"/>
                <a:gd name="T8" fmla="*/ 0 w 183"/>
                <a:gd name="T9" fmla="*/ 237 h 237"/>
                <a:gd name="T10" fmla="*/ 183 w 183"/>
                <a:gd name="T11" fmla="*/ 237 h 237"/>
                <a:gd name="T12" fmla="*/ 183 w 183"/>
                <a:gd name="T13" fmla="*/ 6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37">
                  <a:moveTo>
                    <a:pt x="183" y="68"/>
                  </a:moveTo>
                  <a:lnTo>
                    <a:pt x="117" y="68"/>
                  </a:lnTo>
                  <a:lnTo>
                    <a:pt x="117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183" y="237"/>
                  </a:lnTo>
                  <a:lnTo>
                    <a:pt x="183" y="68"/>
                  </a:lnTo>
                  <a:close/>
                </a:path>
              </a:pathLst>
            </a:custGeom>
            <a:noFill/>
            <a:ln w="17463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2"/>
            <p:cNvSpPr>
              <a:spLocks/>
            </p:cNvSpPr>
            <p:nvPr/>
          </p:nvSpPr>
          <p:spPr bwMode="auto">
            <a:xfrm>
              <a:off x="5409" y="3168"/>
              <a:ext cx="66" cy="68"/>
            </a:xfrm>
            <a:custGeom>
              <a:avLst/>
              <a:gdLst>
                <a:gd name="T0" fmla="*/ 66 w 66"/>
                <a:gd name="T1" fmla="*/ 63 h 68"/>
                <a:gd name="T2" fmla="*/ 0 w 66"/>
                <a:gd name="T3" fmla="*/ 0 h 68"/>
                <a:gd name="T4" fmla="*/ 0 w 66"/>
                <a:gd name="T5" fmla="*/ 68 h 68"/>
                <a:gd name="T6" fmla="*/ 66 w 66"/>
                <a:gd name="T7" fmla="*/ 68 h 68"/>
                <a:gd name="T8" fmla="*/ 66 w 66"/>
                <a:gd name="T9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8">
                  <a:moveTo>
                    <a:pt x="66" y="63"/>
                  </a:moveTo>
                  <a:lnTo>
                    <a:pt x="0" y="0"/>
                  </a:lnTo>
                  <a:lnTo>
                    <a:pt x="0" y="68"/>
                  </a:lnTo>
                  <a:lnTo>
                    <a:pt x="66" y="68"/>
                  </a:lnTo>
                  <a:lnTo>
                    <a:pt x="66" y="63"/>
                  </a:lnTo>
                </a:path>
              </a:pathLst>
            </a:custGeom>
            <a:noFill/>
            <a:ln w="17463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33"/>
            <p:cNvSpPr>
              <a:spLocks noChangeArrowheads="1"/>
            </p:cNvSpPr>
            <p:nvPr/>
          </p:nvSpPr>
          <p:spPr bwMode="auto">
            <a:xfrm>
              <a:off x="5134" y="3413"/>
              <a:ext cx="45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Data Slice 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5509" y="3413"/>
              <a:ext cx="110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2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5569" y="3413"/>
              <a:ext cx="70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36"/>
            <p:cNvSpPr>
              <a:spLocks noChangeArrowheads="1"/>
            </p:cNvSpPr>
            <p:nvPr/>
          </p:nvSpPr>
          <p:spPr bwMode="auto">
            <a:xfrm>
              <a:off x="5022" y="3512"/>
              <a:ext cx="784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Informative Samples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Freeform 37"/>
            <p:cNvSpPr>
              <a:spLocks noEditPoints="1"/>
            </p:cNvSpPr>
            <p:nvPr/>
          </p:nvSpPr>
          <p:spPr bwMode="auto">
            <a:xfrm>
              <a:off x="6152" y="1819"/>
              <a:ext cx="204" cy="290"/>
            </a:xfrm>
            <a:custGeom>
              <a:avLst/>
              <a:gdLst>
                <a:gd name="T0" fmla="*/ 2 w 1070"/>
                <a:gd name="T1" fmla="*/ 293 h 1525"/>
                <a:gd name="T2" fmla="*/ 526 w 1070"/>
                <a:gd name="T3" fmla="*/ 3 h 1525"/>
                <a:gd name="T4" fmla="*/ 1056 w 1070"/>
                <a:gd name="T5" fmla="*/ 282 h 1525"/>
                <a:gd name="T6" fmla="*/ 532 w 1070"/>
                <a:gd name="T7" fmla="*/ 571 h 1525"/>
                <a:gd name="T8" fmla="*/ 2 w 1070"/>
                <a:gd name="T9" fmla="*/ 293 h 1525"/>
                <a:gd name="T10" fmla="*/ 1055 w 1070"/>
                <a:gd name="T11" fmla="*/ 297 h 1525"/>
                <a:gd name="T12" fmla="*/ 1055 w 1070"/>
                <a:gd name="T13" fmla="*/ 1206 h 1525"/>
                <a:gd name="T14" fmla="*/ 581 w 1070"/>
                <a:gd name="T15" fmla="*/ 1517 h 1525"/>
                <a:gd name="T16" fmla="*/ 528 w 1070"/>
                <a:gd name="T17" fmla="*/ 1517 h 1525"/>
                <a:gd name="T18" fmla="*/ 3 w 1070"/>
                <a:gd name="T19" fmla="*/ 1238 h 1525"/>
                <a:gd name="T20" fmla="*/ 3 w 1070"/>
                <a:gd name="T21" fmla="*/ 1206 h 1525"/>
                <a:gd name="T22" fmla="*/ 3 w 1070"/>
                <a:gd name="T23" fmla="*/ 29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0" h="1525">
                  <a:moveTo>
                    <a:pt x="2" y="293"/>
                  </a:moveTo>
                  <a:cubicBezTo>
                    <a:pt x="0" y="136"/>
                    <a:pt x="235" y="7"/>
                    <a:pt x="526" y="3"/>
                  </a:cubicBezTo>
                  <a:cubicBezTo>
                    <a:pt x="817" y="0"/>
                    <a:pt x="1054" y="125"/>
                    <a:pt x="1056" y="282"/>
                  </a:cubicBezTo>
                  <a:cubicBezTo>
                    <a:pt x="1057" y="438"/>
                    <a:pt x="823" y="568"/>
                    <a:pt x="532" y="571"/>
                  </a:cubicBezTo>
                  <a:cubicBezTo>
                    <a:pt x="241" y="574"/>
                    <a:pt x="4" y="450"/>
                    <a:pt x="2" y="293"/>
                  </a:cubicBezTo>
                  <a:close/>
                  <a:moveTo>
                    <a:pt x="1055" y="297"/>
                  </a:moveTo>
                  <a:lnTo>
                    <a:pt x="1055" y="1206"/>
                  </a:lnTo>
                  <a:cubicBezTo>
                    <a:pt x="1070" y="1369"/>
                    <a:pt x="857" y="1508"/>
                    <a:pt x="581" y="1517"/>
                  </a:cubicBezTo>
                  <a:cubicBezTo>
                    <a:pt x="563" y="1517"/>
                    <a:pt x="545" y="1517"/>
                    <a:pt x="528" y="1517"/>
                  </a:cubicBezTo>
                  <a:cubicBezTo>
                    <a:pt x="252" y="1525"/>
                    <a:pt x="17" y="1400"/>
                    <a:pt x="3" y="1238"/>
                  </a:cubicBezTo>
                  <a:cubicBezTo>
                    <a:pt x="2" y="1227"/>
                    <a:pt x="2" y="1216"/>
                    <a:pt x="3" y="1206"/>
                  </a:cubicBezTo>
                  <a:lnTo>
                    <a:pt x="3" y="297"/>
                  </a:lnTo>
                </a:path>
              </a:pathLst>
            </a:custGeom>
            <a:noFill/>
            <a:ln w="17463" cap="rnd">
              <a:solidFill>
                <a:srgbClr val="7030A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8"/>
            <p:cNvSpPr>
              <a:spLocks noChangeArrowheads="1"/>
            </p:cNvSpPr>
            <p:nvPr/>
          </p:nvSpPr>
          <p:spPr bwMode="auto">
            <a:xfrm>
              <a:off x="5904" y="1863"/>
              <a:ext cx="278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7030A0"/>
                  </a:solidFill>
                  <a:effectLst/>
                  <a:latin typeface="Calibri" panose="020F0502020204030204" pitchFamily="34" charset="0"/>
                </a:rPr>
                <a:t>Model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923" y="1960"/>
              <a:ext cx="23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7030A0"/>
                  </a:solidFill>
                  <a:effectLst/>
                  <a:latin typeface="Calibri" panose="020F0502020204030204" pitchFamily="34" charset="0"/>
                </a:rPr>
                <a:t>Store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Freeform 40"/>
            <p:cNvSpPr>
              <a:spLocks/>
            </p:cNvSpPr>
            <p:nvPr/>
          </p:nvSpPr>
          <p:spPr bwMode="auto">
            <a:xfrm>
              <a:off x="3529" y="3010"/>
              <a:ext cx="322" cy="689"/>
            </a:xfrm>
            <a:custGeom>
              <a:avLst/>
              <a:gdLst>
                <a:gd name="T0" fmla="*/ 0 w 322"/>
                <a:gd name="T1" fmla="*/ 689 h 689"/>
                <a:gd name="T2" fmla="*/ 322 w 322"/>
                <a:gd name="T3" fmla="*/ 689 h 689"/>
                <a:gd name="T4" fmla="*/ 322 w 322"/>
                <a:gd name="T5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2" h="689">
                  <a:moveTo>
                    <a:pt x="0" y="689"/>
                  </a:moveTo>
                  <a:lnTo>
                    <a:pt x="322" y="689"/>
                  </a:lnTo>
                  <a:lnTo>
                    <a:pt x="322" y="0"/>
                  </a:lnTo>
                </a:path>
              </a:pathLst>
            </a:cu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3830" y="2972"/>
              <a:ext cx="43" cy="43"/>
            </a:xfrm>
            <a:custGeom>
              <a:avLst/>
              <a:gdLst>
                <a:gd name="T0" fmla="*/ 0 w 43"/>
                <a:gd name="T1" fmla="*/ 43 h 43"/>
                <a:gd name="T2" fmla="*/ 21 w 43"/>
                <a:gd name="T3" fmla="*/ 0 h 43"/>
                <a:gd name="T4" fmla="*/ 43 w 43"/>
                <a:gd name="T5" fmla="*/ 43 h 43"/>
                <a:gd name="T6" fmla="*/ 0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lnTo>
                    <a:pt x="21" y="0"/>
                  </a:lnTo>
                  <a:lnTo>
                    <a:pt x="43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4103" y="2583"/>
              <a:ext cx="1151" cy="704"/>
            </a:xfrm>
            <a:custGeom>
              <a:avLst/>
              <a:gdLst>
                <a:gd name="T0" fmla="*/ 0 w 6041"/>
                <a:gd name="T1" fmla="*/ 1122 h 3698"/>
                <a:gd name="T2" fmla="*/ 240 w 6041"/>
                <a:gd name="T3" fmla="*/ 1122 h 3698"/>
                <a:gd name="T4" fmla="*/ 240 w 6041"/>
                <a:gd name="T5" fmla="*/ 80 h 3698"/>
                <a:gd name="T6" fmla="*/ 3685 w 6041"/>
                <a:gd name="T7" fmla="*/ 80 h 3698"/>
                <a:gd name="T8" fmla="*/ 3765 w 6041"/>
                <a:gd name="T9" fmla="*/ 0 h 3698"/>
                <a:gd name="T10" fmla="*/ 3845 w 6041"/>
                <a:gd name="T11" fmla="*/ 80 h 3698"/>
                <a:gd name="T12" fmla="*/ 5768 w 6041"/>
                <a:gd name="T13" fmla="*/ 80 h 3698"/>
                <a:gd name="T14" fmla="*/ 5768 w 6041"/>
                <a:gd name="T15" fmla="*/ 3698 h 3698"/>
                <a:gd name="T16" fmla="*/ 6041 w 6041"/>
                <a:gd name="T17" fmla="*/ 3698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41" h="3698">
                  <a:moveTo>
                    <a:pt x="0" y="1122"/>
                  </a:moveTo>
                  <a:lnTo>
                    <a:pt x="240" y="1122"/>
                  </a:lnTo>
                  <a:lnTo>
                    <a:pt x="240" y="80"/>
                  </a:lnTo>
                  <a:lnTo>
                    <a:pt x="3685" y="80"/>
                  </a:lnTo>
                  <a:cubicBezTo>
                    <a:pt x="3685" y="36"/>
                    <a:pt x="3721" y="0"/>
                    <a:pt x="3765" y="0"/>
                  </a:cubicBezTo>
                  <a:cubicBezTo>
                    <a:pt x="3809" y="0"/>
                    <a:pt x="3845" y="36"/>
                    <a:pt x="3845" y="80"/>
                  </a:cubicBezTo>
                  <a:lnTo>
                    <a:pt x="5768" y="80"/>
                  </a:lnTo>
                  <a:lnTo>
                    <a:pt x="5768" y="3698"/>
                  </a:lnTo>
                  <a:lnTo>
                    <a:pt x="6041" y="3698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5249" y="3265"/>
              <a:ext cx="43" cy="43"/>
            </a:xfrm>
            <a:custGeom>
              <a:avLst/>
              <a:gdLst>
                <a:gd name="T0" fmla="*/ 0 w 43"/>
                <a:gd name="T1" fmla="*/ 0 h 43"/>
                <a:gd name="T2" fmla="*/ 43 w 43"/>
                <a:gd name="T3" fmla="*/ 22 h 43"/>
                <a:gd name="T4" fmla="*/ 0 w 43"/>
                <a:gd name="T5" fmla="*/ 43 h 43"/>
                <a:gd name="T6" fmla="*/ 0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43" y="22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5475" y="2603"/>
              <a:ext cx="1043" cy="684"/>
            </a:xfrm>
            <a:custGeom>
              <a:avLst/>
              <a:gdLst>
                <a:gd name="T0" fmla="*/ 0 w 1043"/>
                <a:gd name="T1" fmla="*/ 684 h 684"/>
                <a:gd name="T2" fmla="*/ 70 w 1043"/>
                <a:gd name="T3" fmla="*/ 684 h 684"/>
                <a:gd name="T4" fmla="*/ 70 w 1043"/>
                <a:gd name="T5" fmla="*/ 0 h 684"/>
                <a:gd name="T6" fmla="*/ 1006 w 1043"/>
                <a:gd name="T7" fmla="*/ 0 h 684"/>
                <a:gd name="T8" fmla="*/ 1006 w 1043"/>
                <a:gd name="T9" fmla="*/ 183 h 684"/>
                <a:gd name="T10" fmla="*/ 1043 w 1043"/>
                <a:gd name="T11" fmla="*/ 1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684">
                  <a:moveTo>
                    <a:pt x="0" y="684"/>
                  </a:moveTo>
                  <a:lnTo>
                    <a:pt x="70" y="684"/>
                  </a:lnTo>
                  <a:lnTo>
                    <a:pt x="70" y="0"/>
                  </a:lnTo>
                  <a:lnTo>
                    <a:pt x="1006" y="0"/>
                  </a:lnTo>
                  <a:lnTo>
                    <a:pt x="1006" y="183"/>
                  </a:lnTo>
                  <a:lnTo>
                    <a:pt x="1043" y="183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5"/>
            <p:cNvSpPr>
              <a:spLocks/>
            </p:cNvSpPr>
            <p:nvPr/>
          </p:nvSpPr>
          <p:spPr bwMode="auto">
            <a:xfrm>
              <a:off x="6512" y="2764"/>
              <a:ext cx="44" cy="44"/>
            </a:xfrm>
            <a:custGeom>
              <a:avLst/>
              <a:gdLst>
                <a:gd name="T0" fmla="*/ 0 w 44"/>
                <a:gd name="T1" fmla="*/ 0 h 44"/>
                <a:gd name="T2" fmla="*/ 44 w 44"/>
                <a:gd name="T3" fmla="*/ 22 h 44"/>
                <a:gd name="T4" fmla="*/ 0 w 44"/>
                <a:gd name="T5" fmla="*/ 44 h 44"/>
                <a:gd name="T6" fmla="*/ 0 w 4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4">
                  <a:moveTo>
                    <a:pt x="0" y="0"/>
                  </a:moveTo>
                  <a:lnTo>
                    <a:pt x="44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6"/>
            <p:cNvSpPr>
              <a:spLocks/>
            </p:cNvSpPr>
            <p:nvPr/>
          </p:nvSpPr>
          <p:spPr bwMode="auto">
            <a:xfrm>
              <a:off x="3234" y="2108"/>
              <a:ext cx="2630" cy="1591"/>
            </a:xfrm>
            <a:custGeom>
              <a:avLst/>
              <a:gdLst>
                <a:gd name="T0" fmla="*/ 1579 w 2630"/>
                <a:gd name="T1" fmla="*/ 0 h 1591"/>
                <a:gd name="T2" fmla="*/ 1579 w 2630"/>
                <a:gd name="T3" fmla="*/ 157 h 1591"/>
                <a:gd name="T4" fmla="*/ 0 w 2630"/>
                <a:gd name="T5" fmla="*/ 157 h 1591"/>
                <a:gd name="T6" fmla="*/ 0 w 2630"/>
                <a:gd name="T7" fmla="*/ 1591 h 1591"/>
                <a:gd name="T8" fmla="*/ 2630 w 2630"/>
                <a:gd name="T9" fmla="*/ 1591 h 1591"/>
                <a:gd name="T10" fmla="*/ 2630 w 2630"/>
                <a:gd name="T11" fmla="*/ 902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30" h="1591">
                  <a:moveTo>
                    <a:pt x="1579" y="0"/>
                  </a:moveTo>
                  <a:lnTo>
                    <a:pt x="1579" y="157"/>
                  </a:lnTo>
                  <a:lnTo>
                    <a:pt x="0" y="157"/>
                  </a:lnTo>
                  <a:lnTo>
                    <a:pt x="0" y="1591"/>
                  </a:lnTo>
                  <a:lnTo>
                    <a:pt x="2630" y="1591"/>
                  </a:lnTo>
                  <a:lnTo>
                    <a:pt x="2630" y="902"/>
                  </a:lnTo>
                </a:path>
              </a:pathLst>
            </a:cu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5842" y="2972"/>
              <a:ext cx="44" cy="43"/>
            </a:xfrm>
            <a:custGeom>
              <a:avLst/>
              <a:gdLst>
                <a:gd name="T0" fmla="*/ 0 w 44"/>
                <a:gd name="T1" fmla="*/ 43 h 43"/>
                <a:gd name="T2" fmla="*/ 22 w 44"/>
                <a:gd name="T3" fmla="*/ 0 h 43"/>
                <a:gd name="T4" fmla="*/ 44 w 44"/>
                <a:gd name="T5" fmla="*/ 43 h 43"/>
                <a:gd name="T6" fmla="*/ 0 w 44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3">
                  <a:moveTo>
                    <a:pt x="0" y="43"/>
                  </a:moveTo>
                  <a:lnTo>
                    <a:pt x="22" y="0"/>
                  </a:lnTo>
                  <a:lnTo>
                    <a:pt x="44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8"/>
            <p:cNvSpPr>
              <a:spLocks/>
            </p:cNvSpPr>
            <p:nvPr/>
          </p:nvSpPr>
          <p:spPr bwMode="auto">
            <a:xfrm>
              <a:off x="6115" y="2850"/>
              <a:ext cx="100" cy="437"/>
            </a:xfrm>
            <a:custGeom>
              <a:avLst/>
              <a:gdLst>
                <a:gd name="T0" fmla="*/ 0 w 100"/>
                <a:gd name="T1" fmla="*/ 0 h 437"/>
                <a:gd name="T2" fmla="*/ 69 w 100"/>
                <a:gd name="T3" fmla="*/ 0 h 437"/>
                <a:gd name="T4" fmla="*/ 69 w 100"/>
                <a:gd name="T5" fmla="*/ 437 h 437"/>
                <a:gd name="T6" fmla="*/ 100 w 100"/>
                <a:gd name="T7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37">
                  <a:moveTo>
                    <a:pt x="0" y="0"/>
                  </a:moveTo>
                  <a:lnTo>
                    <a:pt x="69" y="0"/>
                  </a:lnTo>
                  <a:lnTo>
                    <a:pt x="69" y="437"/>
                  </a:lnTo>
                  <a:lnTo>
                    <a:pt x="100" y="437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9"/>
            <p:cNvSpPr>
              <a:spLocks/>
            </p:cNvSpPr>
            <p:nvPr/>
          </p:nvSpPr>
          <p:spPr bwMode="auto">
            <a:xfrm>
              <a:off x="6209" y="3265"/>
              <a:ext cx="44" cy="43"/>
            </a:xfrm>
            <a:custGeom>
              <a:avLst/>
              <a:gdLst>
                <a:gd name="T0" fmla="*/ 0 w 44"/>
                <a:gd name="T1" fmla="*/ 0 h 43"/>
                <a:gd name="T2" fmla="*/ 44 w 44"/>
                <a:gd name="T3" fmla="*/ 22 h 43"/>
                <a:gd name="T4" fmla="*/ 0 w 44"/>
                <a:gd name="T5" fmla="*/ 43 h 43"/>
                <a:gd name="T6" fmla="*/ 0 w 44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3">
                  <a:moveTo>
                    <a:pt x="0" y="0"/>
                  </a:moveTo>
                  <a:lnTo>
                    <a:pt x="44" y="22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0"/>
            <p:cNvSpPr>
              <a:spLocks/>
            </p:cNvSpPr>
            <p:nvPr/>
          </p:nvSpPr>
          <p:spPr bwMode="auto">
            <a:xfrm>
              <a:off x="6436" y="2911"/>
              <a:ext cx="82" cy="376"/>
            </a:xfrm>
            <a:custGeom>
              <a:avLst/>
              <a:gdLst>
                <a:gd name="T0" fmla="*/ 0 w 82"/>
                <a:gd name="T1" fmla="*/ 376 h 376"/>
                <a:gd name="T2" fmla="*/ 39 w 82"/>
                <a:gd name="T3" fmla="*/ 376 h 376"/>
                <a:gd name="T4" fmla="*/ 39 w 82"/>
                <a:gd name="T5" fmla="*/ 0 h 376"/>
                <a:gd name="T6" fmla="*/ 82 w 82"/>
                <a:gd name="T7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376">
                  <a:moveTo>
                    <a:pt x="0" y="376"/>
                  </a:moveTo>
                  <a:lnTo>
                    <a:pt x="39" y="376"/>
                  </a:lnTo>
                  <a:lnTo>
                    <a:pt x="39" y="0"/>
                  </a:lnTo>
                  <a:lnTo>
                    <a:pt x="82" y="0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6512" y="2889"/>
              <a:ext cx="44" cy="44"/>
            </a:xfrm>
            <a:custGeom>
              <a:avLst/>
              <a:gdLst>
                <a:gd name="T0" fmla="*/ 0 w 44"/>
                <a:gd name="T1" fmla="*/ 0 h 44"/>
                <a:gd name="T2" fmla="*/ 44 w 44"/>
                <a:gd name="T3" fmla="*/ 22 h 44"/>
                <a:gd name="T4" fmla="*/ 0 w 44"/>
                <a:gd name="T5" fmla="*/ 44 h 44"/>
                <a:gd name="T6" fmla="*/ 0 w 4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4">
                  <a:moveTo>
                    <a:pt x="0" y="0"/>
                  </a:moveTo>
                  <a:lnTo>
                    <a:pt x="44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3851" y="2108"/>
              <a:ext cx="2401" cy="582"/>
            </a:xfrm>
            <a:custGeom>
              <a:avLst/>
              <a:gdLst>
                <a:gd name="T0" fmla="*/ 2401 w 2401"/>
                <a:gd name="T1" fmla="*/ 0 h 582"/>
                <a:gd name="T2" fmla="*/ 2401 w 2401"/>
                <a:gd name="T3" fmla="*/ 265 h 582"/>
                <a:gd name="T4" fmla="*/ 0 w 2401"/>
                <a:gd name="T5" fmla="*/ 265 h 582"/>
                <a:gd name="T6" fmla="*/ 0 w 2401"/>
                <a:gd name="T7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1" h="582">
                  <a:moveTo>
                    <a:pt x="2401" y="0"/>
                  </a:moveTo>
                  <a:lnTo>
                    <a:pt x="2401" y="265"/>
                  </a:lnTo>
                  <a:lnTo>
                    <a:pt x="0" y="265"/>
                  </a:lnTo>
                  <a:lnTo>
                    <a:pt x="0" y="582"/>
                  </a:lnTo>
                </a:path>
              </a:pathLst>
            </a:custGeom>
            <a:noFill/>
            <a:ln w="14288" cap="rnd">
              <a:solidFill>
                <a:srgbClr val="7030A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3"/>
            <p:cNvSpPr>
              <a:spLocks/>
            </p:cNvSpPr>
            <p:nvPr/>
          </p:nvSpPr>
          <p:spPr bwMode="auto">
            <a:xfrm>
              <a:off x="3830" y="2685"/>
              <a:ext cx="43" cy="43"/>
            </a:xfrm>
            <a:custGeom>
              <a:avLst/>
              <a:gdLst>
                <a:gd name="T0" fmla="*/ 43 w 43"/>
                <a:gd name="T1" fmla="*/ 0 h 43"/>
                <a:gd name="T2" fmla="*/ 21 w 43"/>
                <a:gd name="T3" fmla="*/ 43 h 43"/>
                <a:gd name="T4" fmla="*/ 0 w 43"/>
                <a:gd name="T5" fmla="*/ 0 h 43"/>
                <a:gd name="T6" fmla="*/ 43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43" y="0"/>
                  </a:moveTo>
                  <a:lnTo>
                    <a:pt x="21" y="43"/>
                  </a:lnTo>
                  <a:lnTo>
                    <a:pt x="0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6115" y="1513"/>
              <a:ext cx="103" cy="272"/>
            </a:xfrm>
            <a:custGeom>
              <a:avLst/>
              <a:gdLst>
                <a:gd name="T0" fmla="*/ 0 w 103"/>
                <a:gd name="T1" fmla="*/ 0 h 272"/>
                <a:gd name="T2" fmla="*/ 103 w 103"/>
                <a:gd name="T3" fmla="*/ 0 h 272"/>
                <a:gd name="T4" fmla="*/ 103 w 103"/>
                <a:gd name="T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272">
                  <a:moveTo>
                    <a:pt x="0" y="0"/>
                  </a:moveTo>
                  <a:lnTo>
                    <a:pt x="103" y="0"/>
                  </a:lnTo>
                  <a:lnTo>
                    <a:pt x="103" y="272"/>
                  </a:lnTo>
                </a:path>
              </a:pathLst>
            </a:custGeom>
            <a:noFill/>
            <a:ln w="14288" cap="rnd">
              <a:solidFill>
                <a:srgbClr val="7030A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/>
            <p:cNvSpPr>
              <a:spLocks/>
            </p:cNvSpPr>
            <p:nvPr/>
          </p:nvSpPr>
          <p:spPr bwMode="auto">
            <a:xfrm>
              <a:off x="6196" y="1780"/>
              <a:ext cx="43" cy="43"/>
            </a:xfrm>
            <a:custGeom>
              <a:avLst/>
              <a:gdLst>
                <a:gd name="T0" fmla="*/ 43 w 43"/>
                <a:gd name="T1" fmla="*/ 0 h 43"/>
                <a:gd name="T2" fmla="*/ 22 w 43"/>
                <a:gd name="T3" fmla="*/ 43 h 43"/>
                <a:gd name="T4" fmla="*/ 0 w 43"/>
                <a:gd name="T5" fmla="*/ 0 h 43"/>
                <a:gd name="T6" fmla="*/ 43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43" y="0"/>
                  </a:moveTo>
                  <a:lnTo>
                    <a:pt x="22" y="43"/>
                  </a:lnTo>
                  <a:lnTo>
                    <a:pt x="0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>
              <a:off x="5338" y="1572"/>
              <a:ext cx="914" cy="801"/>
            </a:xfrm>
            <a:custGeom>
              <a:avLst/>
              <a:gdLst>
                <a:gd name="T0" fmla="*/ 914 w 914"/>
                <a:gd name="T1" fmla="*/ 536 h 801"/>
                <a:gd name="T2" fmla="*/ 914 w 914"/>
                <a:gd name="T3" fmla="*/ 801 h 801"/>
                <a:gd name="T4" fmla="*/ 0 w 914"/>
                <a:gd name="T5" fmla="*/ 801 h 801"/>
                <a:gd name="T6" fmla="*/ 0 w 914"/>
                <a:gd name="T7" fmla="*/ 0 h 801"/>
                <a:gd name="T8" fmla="*/ 236 w 914"/>
                <a:gd name="T9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4" h="801">
                  <a:moveTo>
                    <a:pt x="914" y="536"/>
                  </a:moveTo>
                  <a:lnTo>
                    <a:pt x="914" y="801"/>
                  </a:lnTo>
                  <a:lnTo>
                    <a:pt x="0" y="801"/>
                  </a:lnTo>
                  <a:lnTo>
                    <a:pt x="0" y="0"/>
                  </a:lnTo>
                  <a:lnTo>
                    <a:pt x="236" y="0"/>
                  </a:lnTo>
                </a:path>
              </a:pathLst>
            </a:custGeom>
            <a:noFill/>
            <a:ln w="14288" cap="rnd">
              <a:solidFill>
                <a:srgbClr val="7030A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"/>
            <p:cNvSpPr>
              <a:spLocks/>
            </p:cNvSpPr>
            <p:nvPr/>
          </p:nvSpPr>
          <p:spPr bwMode="auto">
            <a:xfrm>
              <a:off x="5569" y="1550"/>
              <a:ext cx="43" cy="43"/>
            </a:xfrm>
            <a:custGeom>
              <a:avLst/>
              <a:gdLst>
                <a:gd name="T0" fmla="*/ 0 w 43"/>
                <a:gd name="T1" fmla="*/ 0 h 43"/>
                <a:gd name="T2" fmla="*/ 43 w 43"/>
                <a:gd name="T3" fmla="*/ 22 h 43"/>
                <a:gd name="T4" fmla="*/ 0 w 43"/>
                <a:gd name="T5" fmla="*/ 43 h 43"/>
                <a:gd name="T6" fmla="*/ 0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43" y="22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82" name="Picture 5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" y="3142"/>
              <a:ext cx="238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3" name="Picture 5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" y="3142"/>
              <a:ext cx="238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60"/>
            <p:cNvSpPr>
              <a:spLocks/>
            </p:cNvSpPr>
            <p:nvPr/>
          </p:nvSpPr>
          <p:spPr bwMode="auto">
            <a:xfrm>
              <a:off x="4240" y="3162"/>
              <a:ext cx="183" cy="237"/>
            </a:xfrm>
            <a:custGeom>
              <a:avLst/>
              <a:gdLst>
                <a:gd name="T0" fmla="*/ 183 w 183"/>
                <a:gd name="T1" fmla="*/ 68 h 237"/>
                <a:gd name="T2" fmla="*/ 117 w 183"/>
                <a:gd name="T3" fmla="*/ 68 h 237"/>
                <a:gd name="T4" fmla="*/ 117 w 183"/>
                <a:gd name="T5" fmla="*/ 0 h 237"/>
                <a:gd name="T6" fmla="*/ 0 w 183"/>
                <a:gd name="T7" fmla="*/ 0 h 237"/>
                <a:gd name="T8" fmla="*/ 0 w 183"/>
                <a:gd name="T9" fmla="*/ 237 h 237"/>
                <a:gd name="T10" fmla="*/ 183 w 183"/>
                <a:gd name="T11" fmla="*/ 237 h 237"/>
                <a:gd name="T12" fmla="*/ 183 w 183"/>
                <a:gd name="T13" fmla="*/ 6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37">
                  <a:moveTo>
                    <a:pt x="183" y="68"/>
                  </a:moveTo>
                  <a:lnTo>
                    <a:pt x="117" y="68"/>
                  </a:lnTo>
                  <a:lnTo>
                    <a:pt x="117" y="0"/>
                  </a:lnTo>
                  <a:lnTo>
                    <a:pt x="0" y="0"/>
                  </a:lnTo>
                  <a:lnTo>
                    <a:pt x="0" y="237"/>
                  </a:lnTo>
                  <a:lnTo>
                    <a:pt x="183" y="237"/>
                  </a:lnTo>
                  <a:lnTo>
                    <a:pt x="183" y="68"/>
                  </a:lnTo>
                  <a:close/>
                </a:path>
              </a:pathLst>
            </a:custGeom>
            <a:noFill/>
            <a:ln w="17463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1"/>
            <p:cNvSpPr>
              <a:spLocks/>
            </p:cNvSpPr>
            <p:nvPr/>
          </p:nvSpPr>
          <p:spPr bwMode="auto">
            <a:xfrm>
              <a:off x="4357" y="3162"/>
              <a:ext cx="66" cy="68"/>
            </a:xfrm>
            <a:custGeom>
              <a:avLst/>
              <a:gdLst>
                <a:gd name="T0" fmla="*/ 66 w 66"/>
                <a:gd name="T1" fmla="*/ 62 h 68"/>
                <a:gd name="T2" fmla="*/ 0 w 66"/>
                <a:gd name="T3" fmla="*/ 0 h 68"/>
                <a:gd name="T4" fmla="*/ 0 w 66"/>
                <a:gd name="T5" fmla="*/ 68 h 68"/>
                <a:gd name="T6" fmla="*/ 66 w 66"/>
                <a:gd name="T7" fmla="*/ 68 h 68"/>
                <a:gd name="T8" fmla="*/ 66 w 66"/>
                <a:gd name="T9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8">
                  <a:moveTo>
                    <a:pt x="66" y="62"/>
                  </a:moveTo>
                  <a:lnTo>
                    <a:pt x="0" y="0"/>
                  </a:lnTo>
                  <a:lnTo>
                    <a:pt x="0" y="68"/>
                  </a:lnTo>
                  <a:lnTo>
                    <a:pt x="66" y="68"/>
                  </a:lnTo>
                  <a:lnTo>
                    <a:pt x="66" y="62"/>
                  </a:lnTo>
                </a:path>
              </a:pathLst>
            </a:custGeom>
            <a:noFill/>
            <a:ln w="17463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62"/>
            <p:cNvSpPr>
              <a:spLocks noChangeArrowheads="1"/>
            </p:cNvSpPr>
            <p:nvPr/>
          </p:nvSpPr>
          <p:spPr bwMode="auto">
            <a:xfrm>
              <a:off x="4106" y="3413"/>
              <a:ext cx="45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Data Slice 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63"/>
            <p:cNvSpPr>
              <a:spLocks noChangeArrowheads="1"/>
            </p:cNvSpPr>
            <p:nvPr/>
          </p:nvSpPr>
          <p:spPr bwMode="auto">
            <a:xfrm>
              <a:off x="4482" y="3413"/>
              <a:ext cx="110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1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64"/>
            <p:cNvSpPr>
              <a:spLocks noChangeArrowheads="1"/>
            </p:cNvSpPr>
            <p:nvPr/>
          </p:nvSpPr>
          <p:spPr bwMode="auto">
            <a:xfrm>
              <a:off x="4541" y="3413"/>
              <a:ext cx="7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65"/>
            <p:cNvSpPr>
              <a:spLocks noChangeArrowheads="1"/>
            </p:cNvSpPr>
            <p:nvPr/>
          </p:nvSpPr>
          <p:spPr bwMode="auto">
            <a:xfrm>
              <a:off x="4008" y="3512"/>
              <a:ext cx="756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Calibration Samples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Freeform 66"/>
            <p:cNvSpPr>
              <a:spLocks/>
            </p:cNvSpPr>
            <p:nvPr/>
          </p:nvSpPr>
          <p:spPr bwMode="auto">
            <a:xfrm>
              <a:off x="4103" y="2911"/>
              <a:ext cx="99" cy="370"/>
            </a:xfrm>
            <a:custGeom>
              <a:avLst/>
              <a:gdLst>
                <a:gd name="T0" fmla="*/ 0 w 99"/>
                <a:gd name="T1" fmla="*/ 0 h 370"/>
                <a:gd name="T2" fmla="*/ 46 w 99"/>
                <a:gd name="T3" fmla="*/ 0 h 370"/>
                <a:gd name="T4" fmla="*/ 46 w 99"/>
                <a:gd name="T5" fmla="*/ 370 h 370"/>
                <a:gd name="T6" fmla="*/ 99 w 99"/>
                <a:gd name="T7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70">
                  <a:moveTo>
                    <a:pt x="0" y="0"/>
                  </a:moveTo>
                  <a:lnTo>
                    <a:pt x="46" y="0"/>
                  </a:lnTo>
                  <a:lnTo>
                    <a:pt x="46" y="370"/>
                  </a:lnTo>
                  <a:lnTo>
                    <a:pt x="99" y="370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7"/>
            <p:cNvSpPr>
              <a:spLocks/>
            </p:cNvSpPr>
            <p:nvPr/>
          </p:nvSpPr>
          <p:spPr bwMode="auto">
            <a:xfrm>
              <a:off x="4197" y="3259"/>
              <a:ext cx="43" cy="43"/>
            </a:xfrm>
            <a:custGeom>
              <a:avLst/>
              <a:gdLst>
                <a:gd name="T0" fmla="*/ 0 w 43"/>
                <a:gd name="T1" fmla="*/ 0 h 43"/>
                <a:gd name="T2" fmla="*/ 43 w 43"/>
                <a:gd name="T3" fmla="*/ 22 h 43"/>
                <a:gd name="T4" fmla="*/ 0 w 43"/>
                <a:gd name="T5" fmla="*/ 43 h 43"/>
                <a:gd name="T6" fmla="*/ 0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43" y="22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8"/>
            <p:cNvSpPr>
              <a:spLocks/>
            </p:cNvSpPr>
            <p:nvPr/>
          </p:nvSpPr>
          <p:spPr bwMode="auto">
            <a:xfrm>
              <a:off x="4423" y="2850"/>
              <a:ext cx="99" cy="431"/>
            </a:xfrm>
            <a:custGeom>
              <a:avLst/>
              <a:gdLst>
                <a:gd name="T0" fmla="*/ 0 w 99"/>
                <a:gd name="T1" fmla="*/ 431 h 431"/>
                <a:gd name="T2" fmla="*/ 61 w 99"/>
                <a:gd name="T3" fmla="*/ 431 h 431"/>
                <a:gd name="T4" fmla="*/ 61 w 99"/>
                <a:gd name="T5" fmla="*/ 0 h 431"/>
                <a:gd name="T6" fmla="*/ 99 w 99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431">
                  <a:moveTo>
                    <a:pt x="0" y="431"/>
                  </a:moveTo>
                  <a:lnTo>
                    <a:pt x="61" y="431"/>
                  </a:lnTo>
                  <a:lnTo>
                    <a:pt x="61" y="0"/>
                  </a:lnTo>
                  <a:lnTo>
                    <a:pt x="99" y="0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9"/>
            <p:cNvSpPr>
              <a:spLocks/>
            </p:cNvSpPr>
            <p:nvPr/>
          </p:nvSpPr>
          <p:spPr bwMode="auto">
            <a:xfrm>
              <a:off x="4517" y="2828"/>
              <a:ext cx="43" cy="44"/>
            </a:xfrm>
            <a:custGeom>
              <a:avLst/>
              <a:gdLst>
                <a:gd name="T0" fmla="*/ 0 w 43"/>
                <a:gd name="T1" fmla="*/ 0 h 44"/>
                <a:gd name="T2" fmla="*/ 43 w 43"/>
                <a:gd name="T3" fmla="*/ 22 h 44"/>
                <a:gd name="T4" fmla="*/ 0 w 43"/>
                <a:gd name="T5" fmla="*/ 44 h 44"/>
                <a:gd name="T6" fmla="*/ 0 w 43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lnTo>
                    <a:pt x="43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0"/>
            <p:cNvSpPr>
              <a:spLocks/>
            </p:cNvSpPr>
            <p:nvPr/>
          </p:nvSpPr>
          <p:spPr bwMode="auto">
            <a:xfrm>
              <a:off x="3234" y="2108"/>
              <a:ext cx="1586" cy="1591"/>
            </a:xfrm>
            <a:custGeom>
              <a:avLst/>
              <a:gdLst>
                <a:gd name="T0" fmla="*/ 1579 w 1586"/>
                <a:gd name="T1" fmla="*/ 0 h 1591"/>
                <a:gd name="T2" fmla="*/ 1579 w 1586"/>
                <a:gd name="T3" fmla="*/ 157 h 1591"/>
                <a:gd name="T4" fmla="*/ 0 w 1586"/>
                <a:gd name="T5" fmla="*/ 157 h 1591"/>
                <a:gd name="T6" fmla="*/ 0 w 1586"/>
                <a:gd name="T7" fmla="*/ 1591 h 1591"/>
                <a:gd name="T8" fmla="*/ 1586 w 1586"/>
                <a:gd name="T9" fmla="*/ 1591 h 1591"/>
                <a:gd name="T10" fmla="*/ 1586 w 1586"/>
                <a:gd name="T11" fmla="*/ 902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6" h="1591">
                  <a:moveTo>
                    <a:pt x="1579" y="0"/>
                  </a:moveTo>
                  <a:lnTo>
                    <a:pt x="1579" y="157"/>
                  </a:lnTo>
                  <a:lnTo>
                    <a:pt x="0" y="157"/>
                  </a:lnTo>
                  <a:lnTo>
                    <a:pt x="0" y="1591"/>
                  </a:lnTo>
                  <a:lnTo>
                    <a:pt x="1586" y="1591"/>
                  </a:lnTo>
                  <a:lnTo>
                    <a:pt x="1586" y="902"/>
                  </a:lnTo>
                </a:path>
              </a:pathLst>
            </a:cu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71"/>
            <p:cNvSpPr>
              <a:spLocks/>
            </p:cNvSpPr>
            <p:nvPr/>
          </p:nvSpPr>
          <p:spPr bwMode="auto">
            <a:xfrm>
              <a:off x="4799" y="2972"/>
              <a:ext cx="43" cy="43"/>
            </a:xfrm>
            <a:custGeom>
              <a:avLst/>
              <a:gdLst>
                <a:gd name="T0" fmla="*/ 0 w 43"/>
                <a:gd name="T1" fmla="*/ 43 h 43"/>
                <a:gd name="T2" fmla="*/ 21 w 43"/>
                <a:gd name="T3" fmla="*/ 0 h 43"/>
                <a:gd name="T4" fmla="*/ 43 w 43"/>
                <a:gd name="T5" fmla="*/ 43 h 43"/>
                <a:gd name="T6" fmla="*/ 0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lnTo>
                    <a:pt x="21" y="0"/>
                  </a:lnTo>
                  <a:lnTo>
                    <a:pt x="43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72"/>
            <p:cNvSpPr>
              <a:spLocks/>
            </p:cNvSpPr>
            <p:nvPr/>
          </p:nvSpPr>
          <p:spPr bwMode="auto">
            <a:xfrm>
              <a:off x="3531" y="2850"/>
              <a:ext cx="1609" cy="210"/>
            </a:xfrm>
            <a:custGeom>
              <a:avLst/>
              <a:gdLst>
                <a:gd name="T0" fmla="*/ 8130 w 8444"/>
                <a:gd name="T1" fmla="*/ 0 h 1104"/>
                <a:gd name="T2" fmla="*/ 8444 w 8444"/>
                <a:gd name="T3" fmla="*/ 0 h 1104"/>
                <a:gd name="T4" fmla="*/ 8444 w 8444"/>
                <a:gd name="T5" fmla="*/ 1104 h 1104"/>
                <a:gd name="T6" fmla="*/ 6845 w 8444"/>
                <a:gd name="T7" fmla="*/ 1104 h 1104"/>
                <a:gd name="T8" fmla="*/ 6765 w 8444"/>
                <a:gd name="T9" fmla="*/ 1024 h 1104"/>
                <a:gd name="T10" fmla="*/ 6685 w 8444"/>
                <a:gd name="T11" fmla="*/ 1104 h 1104"/>
                <a:gd name="T12" fmla="*/ 5080 w 8444"/>
                <a:gd name="T13" fmla="*/ 1104 h 1104"/>
                <a:gd name="T14" fmla="*/ 5000 w 8444"/>
                <a:gd name="T15" fmla="*/ 1024 h 1104"/>
                <a:gd name="T16" fmla="*/ 4920 w 8444"/>
                <a:gd name="T17" fmla="*/ 1104 h 1104"/>
                <a:gd name="T18" fmla="*/ 3320 w 8444"/>
                <a:gd name="T19" fmla="*/ 1104 h 1104"/>
                <a:gd name="T20" fmla="*/ 3240 w 8444"/>
                <a:gd name="T21" fmla="*/ 1024 h 1104"/>
                <a:gd name="T22" fmla="*/ 3160 w 8444"/>
                <a:gd name="T23" fmla="*/ 1104 h 1104"/>
                <a:gd name="T24" fmla="*/ 1760 w 8444"/>
                <a:gd name="T25" fmla="*/ 1104 h 1104"/>
                <a:gd name="T26" fmla="*/ 1680 w 8444"/>
                <a:gd name="T27" fmla="*/ 1024 h 1104"/>
                <a:gd name="T28" fmla="*/ 1600 w 8444"/>
                <a:gd name="T29" fmla="*/ 1104 h 1104"/>
                <a:gd name="T30" fmla="*/ 0 w 8444"/>
                <a:gd name="T31" fmla="*/ 1104 h 1104"/>
                <a:gd name="T32" fmla="*/ 0 w 8444"/>
                <a:gd name="T33" fmla="*/ 0 h 1104"/>
                <a:gd name="T34" fmla="*/ 161 w 8444"/>
                <a:gd name="T35" fmla="*/ 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44" h="1104">
                  <a:moveTo>
                    <a:pt x="8130" y="0"/>
                  </a:moveTo>
                  <a:lnTo>
                    <a:pt x="8444" y="0"/>
                  </a:lnTo>
                  <a:lnTo>
                    <a:pt x="8444" y="1104"/>
                  </a:lnTo>
                  <a:lnTo>
                    <a:pt x="6845" y="1104"/>
                  </a:lnTo>
                  <a:cubicBezTo>
                    <a:pt x="6845" y="1060"/>
                    <a:pt x="6809" y="1024"/>
                    <a:pt x="6765" y="1024"/>
                  </a:cubicBezTo>
                  <a:cubicBezTo>
                    <a:pt x="6721" y="1024"/>
                    <a:pt x="6685" y="1060"/>
                    <a:pt x="6685" y="1104"/>
                  </a:cubicBezTo>
                  <a:lnTo>
                    <a:pt x="5080" y="1104"/>
                  </a:lnTo>
                  <a:cubicBezTo>
                    <a:pt x="5080" y="1060"/>
                    <a:pt x="5044" y="1024"/>
                    <a:pt x="5000" y="1024"/>
                  </a:cubicBezTo>
                  <a:cubicBezTo>
                    <a:pt x="4956" y="1024"/>
                    <a:pt x="4920" y="1060"/>
                    <a:pt x="4920" y="1104"/>
                  </a:cubicBezTo>
                  <a:lnTo>
                    <a:pt x="3320" y="1104"/>
                  </a:lnTo>
                  <a:cubicBezTo>
                    <a:pt x="3320" y="1060"/>
                    <a:pt x="3284" y="1024"/>
                    <a:pt x="3240" y="1024"/>
                  </a:cubicBezTo>
                  <a:cubicBezTo>
                    <a:pt x="3196" y="1024"/>
                    <a:pt x="3160" y="1060"/>
                    <a:pt x="3160" y="1104"/>
                  </a:cubicBezTo>
                  <a:lnTo>
                    <a:pt x="1760" y="1104"/>
                  </a:lnTo>
                  <a:cubicBezTo>
                    <a:pt x="1760" y="1060"/>
                    <a:pt x="1724" y="1024"/>
                    <a:pt x="1680" y="1024"/>
                  </a:cubicBezTo>
                  <a:cubicBezTo>
                    <a:pt x="1636" y="1024"/>
                    <a:pt x="1600" y="1060"/>
                    <a:pt x="1600" y="1104"/>
                  </a:cubicBezTo>
                  <a:lnTo>
                    <a:pt x="0" y="1104"/>
                  </a:lnTo>
                  <a:lnTo>
                    <a:pt x="0" y="0"/>
                  </a:lnTo>
                  <a:lnTo>
                    <a:pt x="161" y="0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73"/>
            <p:cNvSpPr>
              <a:spLocks/>
            </p:cNvSpPr>
            <p:nvPr/>
          </p:nvSpPr>
          <p:spPr bwMode="auto">
            <a:xfrm>
              <a:off x="3556" y="2828"/>
              <a:ext cx="44" cy="44"/>
            </a:xfrm>
            <a:custGeom>
              <a:avLst/>
              <a:gdLst>
                <a:gd name="T0" fmla="*/ 0 w 44"/>
                <a:gd name="T1" fmla="*/ 0 h 44"/>
                <a:gd name="T2" fmla="*/ 44 w 44"/>
                <a:gd name="T3" fmla="*/ 22 h 44"/>
                <a:gd name="T4" fmla="*/ 0 w 44"/>
                <a:gd name="T5" fmla="*/ 44 h 44"/>
                <a:gd name="T6" fmla="*/ 0 w 4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4">
                  <a:moveTo>
                    <a:pt x="0" y="0"/>
                  </a:moveTo>
                  <a:lnTo>
                    <a:pt x="44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74"/>
            <p:cNvSpPr>
              <a:spLocks noChangeArrowheads="1"/>
            </p:cNvSpPr>
            <p:nvPr/>
          </p:nvSpPr>
          <p:spPr bwMode="auto">
            <a:xfrm>
              <a:off x="3383" y="3095"/>
              <a:ext cx="470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Uncertainty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1" name="Rectangle 75"/>
            <p:cNvSpPr>
              <a:spLocks noChangeArrowheads="1"/>
            </p:cNvSpPr>
            <p:nvPr/>
          </p:nvSpPr>
          <p:spPr bwMode="auto">
            <a:xfrm>
              <a:off x="3398" y="3192"/>
              <a:ext cx="436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Calibration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2" name="Freeform 76"/>
            <p:cNvSpPr>
              <a:spLocks/>
            </p:cNvSpPr>
            <p:nvPr/>
          </p:nvSpPr>
          <p:spPr bwMode="auto">
            <a:xfrm>
              <a:off x="4820" y="2108"/>
              <a:ext cx="1432" cy="582"/>
            </a:xfrm>
            <a:custGeom>
              <a:avLst/>
              <a:gdLst>
                <a:gd name="T0" fmla="*/ 1432 w 1432"/>
                <a:gd name="T1" fmla="*/ 0 h 582"/>
                <a:gd name="T2" fmla="*/ 1432 w 1432"/>
                <a:gd name="T3" fmla="*/ 265 h 582"/>
                <a:gd name="T4" fmla="*/ 0 w 1432"/>
                <a:gd name="T5" fmla="*/ 265 h 582"/>
                <a:gd name="T6" fmla="*/ 0 w 1432"/>
                <a:gd name="T7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2" h="582">
                  <a:moveTo>
                    <a:pt x="1432" y="0"/>
                  </a:moveTo>
                  <a:lnTo>
                    <a:pt x="1432" y="265"/>
                  </a:lnTo>
                  <a:lnTo>
                    <a:pt x="0" y="265"/>
                  </a:lnTo>
                  <a:lnTo>
                    <a:pt x="0" y="582"/>
                  </a:lnTo>
                </a:path>
              </a:pathLst>
            </a:custGeom>
            <a:noFill/>
            <a:ln w="14288" cap="rnd">
              <a:solidFill>
                <a:srgbClr val="7030A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77"/>
            <p:cNvSpPr>
              <a:spLocks/>
            </p:cNvSpPr>
            <p:nvPr/>
          </p:nvSpPr>
          <p:spPr bwMode="auto">
            <a:xfrm>
              <a:off x="4799" y="2685"/>
              <a:ext cx="43" cy="43"/>
            </a:xfrm>
            <a:custGeom>
              <a:avLst/>
              <a:gdLst>
                <a:gd name="T0" fmla="*/ 43 w 43"/>
                <a:gd name="T1" fmla="*/ 0 h 43"/>
                <a:gd name="T2" fmla="*/ 21 w 43"/>
                <a:gd name="T3" fmla="*/ 43 h 43"/>
                <a:gd name="T4" fmla="*/ 0 w 43"/>
                <a:gd name="T5" fmla="*/ 0 h 43"/>
                <a:gd name="T6" fmla="*/ 43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43" y="0"/>
                  </a:moveTo>
                  <a:lnTo>
                    <a:pt x="21" y="43"/>
                  </a:lnTo>
                  <a:lnTo>
                    <a:pt x="0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78"/>
            <p:cNvSpPr>
              <a:spLocks noChangeArrowheads="1"/>
            </p:cNvSpPr>
            <p:nvPr/>
          </p:nvSpPr>
          <p:spPr bwMode="auto">
            <a:xfrm>
              <a:off x="3913" y="2416"/>
              <a:ext cx="51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7030A0"/>
                  </a:solidFill>
                  <a:effectLst/>
                  <a:latin typeface="Calibri" panose="020F0502020204030204" pitchFamily="34" charset="0"/>
                </a:rPr>
                <a:t>Single Model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5" name="Rectangle 79"/>
            <p:cNvSpPr>
              <a:spLocks noChangeArrowheads="1"/>
            </p:cNvSpPr>
            <p:nvPr/>
          </p:nvSpPr>
          <p:spPr bwMode="auto">
            <a:xfrm>
              <a:off x="4868" y="2410"/>
              <a:ext cx="646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7030A0"/>
                  </a:solidFill>
                  <a:effectLst/>
                  <a:latin typeface="Calibri" panose="020F0502020204030204" pitchFamily="34" charset="0"/>
                </a:rPr>
                <a:t>Model Ensemble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6" name="Rectangle 80"/>
            <p:cNvSpPr>
              <a:spLocks noChangeArrowheads="1"/>
            </p:cNvSpPr>
            <p:nvPr/>
          </p:nvSpPr>
          <p:spPr bwMode="auto">
            <a:xfrm>
              <a:off x="3438" y="1049"/>
              <a:ext cx="388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Legend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7" name="Rectangle 81"/>
            <p:cNvSpPr>
              <a:spLocks noChangeArrowheads="1"/>
            </p:cNvSpPr>
            <p:nvPr/>
          </p:nvSpPr>
          <p:spPr bwMode="auto">
            <a:xfrm>
              <a:off x="3767" y="1049"/>
              <a:ext cx="88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8" name="Line 82"/>
            <p:cNvSpPr>
              <a:spLocks noChangeShapeType="1"/>
            </p:cNvSpPr>
            <p:nvPr/>
          </p:nvSpPr>
          <p:spPr bwMode="auto">
            <a:xfrm>
              <a:off x="3437" y="1166"/>
              <a:ext cx="358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Line 83"/>
            <p:cNvSpPr>
              <a:spLocks noChangeShapeType="1"/>
            </p:cNvSpPr>
            <p:nvPr/>
          </p:nvSpPr>
          <p:spPr bwMode="auto">
            <a:xfrm>
              <a:off x="3360" y="1371"/>
              <a:ext cx="274" cy="0"/>
            </a:xfrm>
            <a:prstGeom prst="line">
              <a:avLst/>
            </a:pr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84"/>
            <p:cNvSpPr>
              <a:spLocks noChangeArrowheads="1"/>
            </p:cNvSpPr>
            <p:nvPr/>
          </p:nvSpPr>
          <p:spPr bwMode="auto">
            <a:xfrm>
              <a:off x="3710" y="1318"/>
              <a:ext cx="41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Metadata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1" name="Rectangle 85"/>
            <p:cNvSpPr>
              <a:spLocks noChangeArrowheads="1"/>
            </p:cNvSpPr>
            <p:nvPr/>
          </p:nvSpPr>
          <p:spPr bwMode="auto">
            <a:xfrm>
              <a:off x="4053" y="1318"/>
              <a:ext cx="7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2" name="Rectangle 86"/>
            <p:cNvSpPr>
              <a:spLocks noChangeArrowheads="1"/>
            </p:cNvSpPr>
            <p:nvPr/>
          </p:nvSpPr>
          <p:spPr bwMode="auto">
            <a:xfrm>
              <a:off x="4077" y="1318"/>
              <a:ext cx="25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green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3" name="Rectangle 87"/>
            <p:cNvSpPr>
              <a:spLocks noChangeArrowheads="1"/>
            </p:cNvSpPr>
            <p:nvPr/>
          </p:nvSpPr>
          <p:spPr bwMode="auto">
            <a:xfrm>
              <a:off x="4268" y="1318"/>
              <a:ext cx="7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4" name="Line 88"/>
            <p:cNvSpPr>
              <a:spLocks noChangeShapeType="1"/>
            </p:cNvSpPr>
            <p:nvPr/>
          </p:nvSpPr>
          <p:spPr bwMode="auto">
            <a:xfrm>
              <a:off x="3360" y="1485"/>
              <a:ext cx="274" cy="0"/>
            </a:xfrm>
            <a:prstGeom prst="line">
              <a:avLst/>
            </a:pr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89"/>
            <p:cNvSpPr>
              <a:spLocks noChangeArrowheads="1"/>
            </p:cNvSpPr>
            <p:nvPr/>
          </p:nvSpPr>
          <p:spPr bwMode="auto">
            <a:xfrm>
              <a:off x="3712" y="1432"/>
              <a:ext cx="23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Data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7" name="Rectangle 90"/>
            <p:cNvSpPr>
              <a:spLocks noChangeArrowheads="1"/>
            </p:cNvSpPr>
            <p:nvPr/>
          </p:nvSpPr>
          <p:spPr bwMode="auto">
            <a:xfrm>
              <a:off x="3885" y="1432"/>
              <a:ext cx="74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8" name="Rectangle 91"/>
            <p:cNvSpPr>
              <a:spLocks noChangeArrowheads="1"/>
            </p:cNvSpPr>
            <p:nvPr/>
          </p:nvSpPr>
          <p:spPr bwMode="auto">
            <a:xfrm>
              <a:off x="3910" y="1432"/>
              <a:ext cx="20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blue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9" name="Rectangle 92"/>
            <p:cNvSpPr>
              <a:spLocks noChangeArrowheads="1"/>
            </p:cNvSpPr>
            <p:nvPr/>
          </p:nvSpPr>
          <p:spPr bwMode="auto">
            <a:xfrm>
              <a:off x="4055" y="1432"/>
              <a:ext cx="7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0" name="Line 93"/>
            <p:cNvSpPr>
              <a:spLocks noChangeShapeType="1"/>
            </p:cNvSpPr>
            <p:nvPr/>
          </p:nvSpPr>
          <p:spPr bwMode="auto">
            <a:xfrm>
              <a:off x="3360" y="1599"/>
              <a:ext cx="274" cy="0"/>
            </a:xfrm>
            <a:prstGeom prst="line">
              <a:avLst/>
            </a:prstGeom>
            <a:noFill/>
            <a:ln w="14288" cap="rnd">
              <a:solidFill>
                <a:srgbClr val="7030A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94"/>
            <p:cNvSpPr>
              <a:spLocks noChangeArrowheads="1"/>
            </p:cNvSpPr>
            <p:nvPr/>
          </p:nvSpPr>
          <p:spPr bwMode="auto">
            <a:xfrm>
              <a:off x="3713" y="1546"/>
              <a:ext cx="29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7030A0"/>
                  </a:solidFill>
                  <a:effectLst/>
                  <a:latin typeface="Calibri" panose="020F0502020204030204" pitchFamily="34" charset="0"/>
                </a:rPr>
                <a:t>Model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2" name="Rectangle 95"/>
            <p:cNvSpPr>
              <a:spLocks noChangeArrowheads="1"/>
            </p:cNvSpPr>
            <p:nvPr/>
          </p:nvSpPr>
          <p:spPr bwMode="auto">
            <a:xfrm>
              <a:off x="3945" y="1546"/>
              <a:ext cx="73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7030A0"/>
                  </a:solidFill>
                  <a:effectLst/>
                  <a:latin typeface="Calibri" panose="020F0502020204030204" pitchFamily="34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3" name="Rectangle 96"/>
            <p:cNvSpPr>
              <a:spLocks noChangeArrowheads="1"/>
            </p:cNvSpPr>
            <p:nvPr/>
          </p:nvSpPr>
          <p:spPr bwMode="auto">
            <a:xfrm>
              <a:off x="3970" y="1546"/>
              <a:ext cx="277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7030A0"/>
                  </a:solidFill>
                  <a:effectLst/>
                  <a:latin typeface="Calibri" panose="020F0502020204030204" pitchFamily="34" charset="0"/>
                </a:rPr>
                <a:t>purple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4" name="Rectangle 97"/>
            <p:cNvSpPr>
              <a:spLocks noChangeArrowheads="1"/>
            </p:cNvSpPr>
            <p:nvPr/>
          </p:nvSpPr>
          <p:spPr bwMode="auto">
            <a:xfrm>
              <a:off x="4185" y="1546"/>
              <a:ext cx="74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7030A0"/>
                  </a:solidFill>
                  <a:effectLst/>
                  <a:latin typeface="Calibri" panose="020F0502020204030204" pitchFamily="34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5" name="Rectangle 98"/>
            <p:cNvSpPr>
              <a:spLocks noChangeArrowheads="1"/>
            </p:cNvSpPr>
            <p:nvPr/>
          </p:nvSpPr>
          <p:spPr bwMode="auto">
            <a:xfrm>
              <a:off x="6556" y="2728"/>
              <a:ext cx="503" cy="244"/>
            </a:xfrm>
            <a:prstGeom prst="rect">
              <a:avLst/>
            </a:prstGeom>
            <a:noFill/>
            <a:ln w="17463" cap="sq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Rectangle 99"/>
            <p:cNvSpPr>
              <a:spLocks noChangeArrowheads="1"/>
            </p:cNvSpPr>
            <p:nvPr/>
          </p:nvSpPr>
          <p:spPr bwMode="auto">
            <a:xfrm>
              <a:off x="6666" y="2748"/>
              <a:ext cx="376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Learning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7" name="Rectangle 100"/>
            <p:cNvSpPr>
              <a:spLocks noChangeArrowheads="1"/>
            </p:cNvSpPr>
            <p:nvPr/>
          </p:nvSpPr>
          <p:spPr bwMode="auto">
            <a:xfrm>
              <a:off x="6671" y="2845"/>
              <a:ext cx="345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Strategy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25" name="Picture 10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" y="3121"/>
              <a:ext cx="25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" name="Picture 10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" y="3121"/>
              <a:ext cx="25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0" name="Freeform 103"/>
            <p:cNvSpPr>
              <a:spLocks/>
            </p:cNvSpPr>
            <p:nvPr/>
          </p:nvSpPr>
          <p:spPr bwMode="auto">
            <a:xfrm>
              <a:off x="7213" y="3142"/>
              <a:ext cx="203" cy="263"/>
            </a:xfrm>
            <a:custGeom>
              <a:avLst/>
              <a:gdLst>
                <a:gd name="T0" fmla="*/ 203 w 203"/>
                <a:gd name="T1" fmla="*/ 76 h 263"/>
                <a:gd name="T2" fmla="*/ 130 w 203"/>
                <a:gd name="T3" fmla="*/ 76 h 263"/>
                <a:gd name="T4" fmla="*/ 130 w 203"/>
                <a:gd name="T5" fmla="*/ 0 h 263"/>
                <a:gd name="T6" fmla="*/ 0 w 203"/>
                <a:gd name="T7" fmla="*/ 0 h 263"/>
                <a:gd name="T8" fmla="*/ 0 w 203"/>
                <a:gd name="T9" fmla="*/ 263 h 263"/>
                <a:gd name="T10" fmla="*/ 203 w 203"/>
                <a:gd name="T11" fmla="*/ 263 h 263"/>
                <a:gd name="T12" fmla="*/ 203 w 203"/>
                <a:gd name="T13" fmla="*/ 7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263">
                  <a:moveTo>
                    <a:pt x="203" y="76"/>
                  </a:moveTo>
                  <a:lnTo>
                    <a:pt x="130" y="76"/>
                  </a:lnTo>
                  <a:lnTo>
                    <a:pt x="130" y="0"/>
                  </a:lnTo>
                  <a:lnTo>
                    <a:pt x="0" y="0"/>
                  </a:lnTo>
                  <a:lnTo>
                    <a:pt x="0" y="263"/>
                  </a:lnTo>
                  <a:lnTo>
                    <a:pt x="203" y="263"/>
                  </a:lnTo>
                  <a:lnTo>
                    <a:pt x="203" y="76"/>
                  </a:lnTo>
                  <a:close/>
                </a:path>
              </a:pathLst>
            </a:custGeom>
            <a:noFill/>
            <a:ln w="17463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04"/>
            <p:cNvSpPr>
              <a:spLocks/>
            </p:cNvSpPr>
            <p:nvPr/>
          </p:nvSpPr>
          <p:spPr bwMode="auto">
            <a:xfrm>
              <a:off x="7343" y="3142"/>
              <a:ext cx="73" cy="76"/>
            </a:xfrm>
            <a:custGeom>
              <a:avLst/>
              <a:gdLst>
                <a:gd name="T0" fmla="*/ 73 w 73"/>
                <a:gd name="T1" fmla="*/ 69 h 76"/>
                <a:gd name="T2" fmla="*/ 0 w 73"/>
                <a:gd name="T3" fmla="*/ 0 h 76"/>
                <a:gd name="T4" fmla="*/ 0 w 73"/>
                <a:gd name="T5" fmla="*/ 76 h 76"/>
                <a:gd name="T6" fmla="*/ 73 w 73"/>
                <a:gd name="T7" fmla="*/ 76 h 76"/>
                <a:gd name="T8" fmla="*/ 73 w 73"/>
                <a:gd name="T9" fmla="*/ 6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6">
                  <a:moveTo>
                    <a:pt x="73" y="69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73" y="76"/>
                  </a:lnTo>
                  <a:lnTo>
                    <a:pt x="73" y="69"/>
                  </a:lnTo>
                </a:path>
              </a:pathLst>
            </a:custGeom>
            <a:noFill/>
            <a:ln w="17463" cap="sq">
              <a:solidFill>
                <a:srgbClr val="00B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Rectangle 105"/>
            <p:cNvSpPr>
              <a:spLocks noChangeArrowheads="1"/>
            </p:cNvSpPr>
            <p:nvPr/>
          </p:nvSpPr>
          <p:spPr bwMode="auto">
            <a:xfrm>
              <a:off x="7132" y="3413"/>
              <a:ext cx="45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Data Slice 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3" name="Rectangle 106"/>
            <p:cNvSpPr>
              <a:spLocks noChangeArrowheads="1"/>
            </p:cNvSpPr>
            <p:nvPr/>
          </p:nvSpPr>
          <p:spPr bwMode="auto">
            <a:xfrm>
              <a:off x="7508" y="3413"/>
              <a:ext cx="92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4" name="Rectangle 107"/>
            <p:cNvSpPr>
              <a:spLocks noChangeArrowheads="1"/>
            </p:cNvSpPr>
            <p:nvPr/>
          </p:nvSpPr>
          <p:spPr bwMode="auto">
            <a:xfrm>
              <a:off x="7549" y="3413"/>
              <a:ext cx="70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7" name="Rectangle 108"/>
            <p:cNvSpPr>
              <a:spLocks noChangeArrowheads="1"/>
            </p:cNvSpPr>
            <p:nvPr/>
          </p:nvSpPr>
          <p:spPr bwMode="auto">
            <a:xfrm>
              <a:off x="7064" y="3512"/>
              <a:ext cx="671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Selected Samples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8" name="Rectangle 109"/>
            <p:cNvSpPr>
              <a:spLocks noChangeArrowheads="1"/>
            </p:cNvSpPr>
            <p:nvPr/>
          </p:nvSpPr>
          <p:spPr bwMode="auto">
            <a:xfrm>
              <a:off x="6556" y="1392"/>
              <a:ext cx="503" cy="243"/>
            </a:xfrm>
            <a:prstGeom prst="rect">
              <a:avLst/>
            </a:prstGeom>
            <a:noFill/>
            <a:ln w="17463" cap="sq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Rectangle 110"/>
            <p:cNvSpPr>
              <a:spLocks noChangeArrowheads="1"/>
            </p:cNvSpPr>
            <p:nvPr/>
          </p:nvSpPr>
          <p:spPr bwMode="auto">
            <a:xfrm>
              <a:off x="6641" y="1460"/>
              <a:ext cx="408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Validation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0" name="Rectangle 111"/>
            <p:cNvSpPr>
              <a:spLocks noChangeArrowheads="1"/>
            </p:cNvSpPr>
            <p:nvPr/>
          </p:nvSpPr>
          <p:spPr bwMode="auto">
            <a:xfrm>
              <a:off x="4560" y="1386"/>
              <a:ext cx="503" cy="244"/>
            </a:xfrm>
            <a:prstGeom prst="rect">
              <a:avLst/>
            </a:prstGeom>
            <a:noFill/>
            <a:ln w="17463" cap="sq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Rectangle 112"/>
            <p:cNvSpPr>
              <a:spLocks noChangeArrowheads="1"/>
            </p:cNvSpPr>
            <p:nvPr/>
          </p:nvSpPr>
          <p:spPr bwMode="auto">
            <a:xfrm>
              <a:off x="4676" y="1455"/>
              <a:ext cx="341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ED7D31"/>
                  </a:solidFill>
                  <a:effectLst/>
                  <a:latin typeface="Calibri" panose="020F0502020204030204" pitchFamily="34" charset="0"/>
                </a:rPr>
                <a:t>Labeling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2" name="Freeform 113"/>
            <p:cNvSpPr>
              <a:spLocks noEditPoints="1"/>
            </p:cNvSpPr>
            <p:nvPr/>
          </p:nvSpPr>
          <p:spPr bwMode="auto">
            <a:xfrm>
              <a:off x="4711" y="1819"/>
              <a:ext cx="204" cy="290"/>
            </a:xfrm>
            <a:custGeom>
              <a:avLst/>
              <a:gdLst>
                <a:gd name="T0" fmla="*/ 2 w 1070"/>
                <a:gd name="T1" fmla="*/ 293 h 1525"/>
                <a:gd name="T2" fmla="*/ 526 w 1070"/>
                <a:gd name="T3" fmla="*/ 3 h 1525"/>
                <a:gd name="T4" fmla="*/ 1056 w 1070"/>
                <a:gd name="T5" fmla="*/ 282 h 1525"/>
                <a:gd name="T6" fmla="*/ 532 w 1070"/>
                <a:gd name="T7" fmla="*/ 571 h 1525"/>
                <a:gd name="T8" fmla="*/ 2 w 1070"/>
                <a:gd name="T9" fmla="*/ 293 h 1525"/>
                <a:gd name="T10" fmla="*/ 1055 w 1070"/>
                <a:gd name="T11" fmla="*/ 297 h 1525"/>
                <a:gd name="T12" fmla="*/ 1055 w 1070"/>
                <a:gd name="T13" fmla="*/ 1206 h 1525"/>
                <a:gd name="T14" fmla="*/ 581 w 1070"/>
                <a:gd name="T15" fmla="*/ 1517 h 1525"/>
                <a:gd name="T16" fmla="*/ 528 w 1070"/>
                <a:gd name="T17" fmla="*/ 1517 h 1525"/>
                <a:gd name="T18" fmla="*/ 3 w 1070"/>
                <a:gd name="T19" fmla="*/ 1238 h 1525"/>
                <a:gd name="T20" fmla="*/ 3 w 1070"/>
                <a:gd name="T21" fmla="*/ 1206 h 1525"/>
                <a:gd name="T22" fmla="*/ 3 w 1070"/>
                <a:gd name="T23" fmla="*/ 29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0" h="1525">
                  <a:moveTo>
                    <a:pt x="2" y="293"/>
                  </a:moveTo>
                  <a:cubicBezTo>
                    <a:pt x="0" y="136"/>
                    <a:pt x="235" y="7"/>
                    <a:pt x="526" y="3"/>
                  </a:cubicBezTo>
                  <a:cubicBezTo>
                    <a:pt x="817" y="0"/>
                    <a:pt x="1054" y="125"/>
                    <a:pt x="1056" y="282"/>
                  </a:cubicBezTo>
                  <a:cubicBezTo>
                    <a:pt x="1057" y="438"/>
                    <a:pt x="823" y="568"/>
                    <a:pt x="532" y="571"/>
                  </a:cubicBezTo>
                  <a:cubicBezTo>
                    <a:pt x="241" y="574"/>
                    <a:pt x="4" y="450"/>
                    <a:pt x="2" y="293"/>
                  </a:cubicBezTo>
                  <a:close/>
                  <a:moveTo>
                    <a:pt x="1055" y="297"/>
                  </a:moveTo>
                  <a:lnTo>
                    <a:pt x="1055" y="1206"/>
                  </a:lnTo>
                  <a:cubicBezTo>
                    <a:pt x="1070" y="1369"/>
                    <a:pt x="857" y="1508"/>
                    <a:pt x="581" y="1517"/>
                  </a:cubicBezTo>
                  <a:cubicBezTo>
                    <a:pt x="563" y="1517"/>
                    <a:pt x="545" y="1517"/>
                    <a:pt x="528" y="1517"/>
                  </a:cubicBezTo>
                  <a:cubicBezTo>
                    <a:pt x="252" y="1525"/>
                    <a:pt x="17" y="1400"/>
                    <a:pt x="3" y="1238"/>
                  </a:cubicBezTo>
                  <a:cubicBezTo>
                    <a:pt x="2" y="1227"/>
                    <a:pt x="2" y="1216"/>
                    <a:pt x="3" y="1206"/>
                  </a:cubicBezTo>
                  <a:lnTo>
                    <a:pt x="3" y="297"/>
                  </a:lnTo>
                </a:path>
              </a:pathLst>
            </a:custGeom>
            <a:noFill/>
            <a:ln w="17463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Rectangle 114"/>
            <p:cNvSpPr>
              <a:spLocks noChangeArrowheads="1"/>
            </p:cNvSpPr>
            <p:nvPr/>
          </p:nvSpPr>
          <p:spPr bwMode="auto">
            <a:xfrm>
              <a:off x="4987" y="1863"/>
              <a:ext cx="214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Data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4" name="Rectangle 115"/>
            <p:cNvSpPr>
              <a:spLocks noChangeArrowheads="1"/>
            </p:cNvSpPr>
            <p:nvPr/>
          </p:nvSpPr>
          <p:spPr bwMode="auto">
            <a:xfrm>
              <a:off x="4977" y="1960"/>
              <a:ext cx="237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Store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Line 116"/>
            <p:cNvSpPr>
              <a:spLocks noChangeShapeType="1"/>
            </p:cNvSpPr>
            <p:nvPr/>
          </p:nvSpPr>
          <p:spPr bwMode="auto">
            <a:xfrm flipV="1">
              <a:off x="4856" y="1668"/>
              <a:ext cx="1" cy="157"/>
            </a:xfrm>
            <a:prstGeom prst="line">
              <a:avLst/>
            </a:pr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17"/>
            <p:cNvSpPr>
              <a:spLocks/>
            </p:cNvSpPr>
            <p:nvPr/>
          </p:nvSpPr>
          <p:spPr bwMode="auto">
            <a:xfrm>
              <a:off x="4835" y="1630"/>
              <a:ext cx="44" cy="43"/>
            </a:xfrm>
            <a:custGeom>
              <a:avLst/>
              <a:gdLst>
                <a:gd name="T0" fmla="*/ 0 w 44"/>
                <a:gd name="T1" fmla="*/ 43 h 43"/>
                <a:gd name="T2" fmla="*/ 23 w 44"/>
                <a:gd name="T3" fmla="*/ 0 h 43"/>
                <a:gd name="T4" fmla="*/ 44 w 44"/>
                <a:gd name="T5" fmla="*/ 43 h 43"/>
                <a:gd name="T6" fmla="*/ 0 w 44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3">
                  <a:moveTo>
                    <a:pt x="0" y="43"/>
                  </a:moveTo>
                  <a:lnTo>
                    <a:pt x="23" y="0"/>
                  </a:lnTo>
                  <a:lnTo>
                    <a:pt x="44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Line 118"/>
            <p:cNvSpPr>
              <a:spLocks noChangeShapeType="1"/>
            </p:cNvSpPr>
            <p:nvPr/>
          </p:nvSpPr>
          <p:spPr bwMode="auto">
            <a:xfrm>
              <a:off x="4766" y="1630"/>
              <a:ext cx="1" cy="158"/>
            </a:xfrm>
            <a:prstGeom prst="line">
              <a:avLst/>
            </a:pr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19"/>
            <p:cNvSpPr>
              <a:spLocks/>
            </p:cNvSpPr>
            <p:nvPr/>
          </p:nvSpPr>
          <p:spPr bwMode="auto">
            <a:xfrm>
              <a:off x="4745" y="1782"/>
              <a:ext cx="44" cy="44"/>
            </a:xfrm>
            <a:custGeom>
              <a:avLst/>
              <a:gdLst>
                <a:gd name="T0" fmla="*/ 44 w 44"/>
                <a:gd name="T1" fmla="*/ 0 h 44"/>
                <a:gd name="T2" fmla="*/ 22 w 44"/>
                <a:gd name="T3" fmla="*/ 44 h 44"/>
                <a:gd name="T4" fmla="*/ 0 w 44"/>
                <a:gd name="T5" fmla="*/ 1 h 44"/>
                <a:gd name="T6" fmla="*/ 44 w 44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4">
                  <a:moveTo>
                    <a:pt x="44" y="0"/>
                  </a:moveTo>
                  <a:lnTo>
                    <a:pt x="22" y="44"/>
                  </a:lnTo>
                  <a:lnTo>
                    <a:pt x="0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20"/>
            <p:cNvSpPr>
              <a:spLocks/>
            </p:cNvSpPr>
            <p:nvPr/>
          </p:nvSpPr>
          <p:spPr bwMode="auto">
            <a:xfrm>
              <a:off x="4813" y="1673"/>
              <a:ext cx="1051" cy="591"/>
            </a:xfrm>
            <a:custGeom>
              <a:avLst/>
              <a:gdLst>
                <a:gd name="T0" fmla="*/ 0 w 5513"/>
                <a:gd name="T1" fmla="*/ 2285 h 3107"/>
                <a:gd name="T2" fmla="*/ 0 w 5513"/>
                <a:gd name="T3" fmla="*/ 3107 h 3107"/>
                <a:gd name="T4" fmla="*/ 2673 w 5513"/>
                <a:gd name="T5" fmla="*/ 3107 h 3107"/>
                <a:gd name="T6" fmla="*/ 2753 w 5513"/>
                <a:gd name="T7" fmla="*/ 3027 h 3107"/>
                <a:gd name="T8" fmla="*/ 2833 w 5513"/>
                <a:gd name="T9" fmla="*/ 3107 h 3107"/>
                <a:gd name="T10" fmla="*/ 5513 w 5513"/>
                <a:gd name="T11" fmla="*/ 3107 h 3107"/>
                <a:gd name="T12" fmla="*/ 5513 w 5513"/>
                <a:gd name="T13" fmla="*/ 0 h 3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13" h="3107">
                  <a:moveTo>
                    <a:pt x="0" y="2285"/>
                  </a:moveTo>
                  <a:lnTo>
                    <a:pt x="0" y="3107"/>
                  </a:lnTo>
                  <a:lnTo>
                    <a:pt x="2673" y="3107"/>
                  </a:lnTo>
                  <a:cubicBezTo>
                    <a:pt x="2673" y="3063"/>
                    <a:pt x="2709" y="3027"/>
                    <a:pt x="2753" y="3027"/>
                  </a:cubicBezTo>
                  <a:cubicBezTo>
                    <a:pt x="2797" y="3027"/>
                    <a:pt x="2833" y="3063"/>
                    <a:pt x="2833" y="3107"/>
                  </a:cubicBezTo>
                  <a:lnTo>
                    <a:pt x="5513" y="3107"/>
                  </a:lnTo>
                  <a:lnTo>
                    <a:pt x="5513" y="0"/>
                  </a:lnTo>
                </a:path>
              </a:pathLst>
            </a:cu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Freeform 121"/>
            <p:cNvSpPr>
              <a:spLocks/>
            </p:cNvSpPr>
            <p:nvPr/>
          </p:nvSpPr>
          <p:spPr bwMode="auto">
            <a:xfrm>
              <a:off x="5842" y="1635"/>
              <a:ext cx="44" cy="44"/>
            </a:xfrm>
            <a:custGeom>
              <a:avLst/>
              <a:gdLst>
                <a:gd name="T0" fmla="*/ 0 w 44"/>
                <a:gd name="T1" fmla="*/ 44 h 44"/>
                <a:gd name="T2" fmla="*/ 22 w 44"/>
                <a:gd name="T3" fmla="*/ 0 h 44"/>
                <a:gd name="T4" fmla="*/ 44 w 44"/>
                <a:gd name="T5" fmla="*/ 44 h 44"/>
                <a:gd name="T6" fmla="*/ 0 w 44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4">
                  <a:moveTo>
                    <a:pt x="0" y="44"/>
                  </a:moveTo>
                  <a:lnTo>
                    <a:pt x="22" y="0"/>
                  </a:lnTo>
                  <a:lnTo>
                    <a:pt x="44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Freeform 122"/>
            <p:cNvSpPr>
              <a:spLocks/>
            </p:cNvSpPr>
            <p:nvPr/>
          </p:nvSpPr>
          <p:spPr bwMode="auto">
            <a:xfrm>
              <a:off x="4813" y="1673"/>
              <a:ext cx="1994" cy="591"/>
            </a:xfrm>
            <a:custGeom>
              <a:avLst/>
              <a:gdLst>
                <a:gd name="T0" fmla="*/ 0 w 10463"/>
                <a:gd name="T1" fmla="*/ 2285 h 3107"/>
                <a:gd name="T2" fmla="*/ 0 w 10463"/>
                <a:gd name="T3" fmla="*/ 3107 h 3107"/>
                <a:gd name="T4" fmla="*/ 2673 w 10463"/>
                <a:gd name="T5" fmla="*/ 3107 h 3107"/>
                <a:gd name="T6" fmla="*/ 2753 w 10463"/>
                <a:gd name="T7" fmla="*/ 3027 h 3107"/>
                <a:gd name="T8" fmla="*/ 2833 w 10463"/>
                <a:gd name="T9" fmla="*/ 3107 h 3107"/>
                <a:gd name="T10" fmla="*/ 7468 w 10463"/>
                <a:gd name="T11" fmla="*/ 3107 h 3107"/>
                <a:gd name="T12" fmla="*/ 7548 w 10463"/>
                <a:gd name="T13" fmla="*/ 3027 h 3107"/>
                <a:gd name="T14" fmla="*/ 7628 w 10463"/>
                <a:gd name="T15" fmla="*/ 3107 h 3107"/>
                <a:gd name="T16" fmla="*/ 10463 w 10463"/>
                <a:gd name="T17" fmla="*/ 3107 h 3107"/>
                <a:gd name="T18" fmla="*/ 10463 w 10463"/>
                <a:gd name="T19" fmla="*/ 0 h 3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63" h="3107">
                  <a:moveTo>
                    <a:pt x="0" y="2285"/>
                  </a:moveTo>
                  <a:lnTo>
                    <a:pt x="0" y="3107"/>
                  </a:lnTo>
                  <a:lnTo>
                    <a:pt x="2673" y="3107"/>
                  </a:lnTo>
                  <a:cubicBezTo>
                    <a:pt x="2673" y="3063"/>
                    <a:pt x="2709" y="3027"/>
                    <a:pt x="2753" y="3027"/>
                  </a:cubicBezTo>
                  <a:cubicBezTo>
                    <a:pt x="2797" y="3027"/>
                    <a:pt x="2833" y="3063"/>
                    <a:pt x="2833" y="3107"/>
                  </a:cubicBezTo>
                  <a:lnTo>
                    <a:pt x="7468" y="3107"/>
                  </a:lnTo>
                  <a:cubicBezTo>
                    <a:pt x="7468" y="3063"/>
                    <a:pt x="7504" y="3027"/>
                    <a:pt x="7548" y="3027"/>
                  </a:cubicBezTo>
                  <a:cubicBezTo>
                    <a:pt x="7593" y="3027"/>
                    <a:pt x="7628" y="3063"/>
                    <a:pt x="7628" y="3107"/>
                  </a:cubicBezTo>
                  <a:lnTo>
                    <a:pt x="10463" y="3107"/>
                  </a:lnTo>
                  <a:lnTo>
                    <a:pt x="10463" y="0"/>
                  </a:lnTo>
                </a:path>
              </a:pathLst>
            </a:cu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Freeform 123"/>
            <p:cNvSpPr>
              <a:spLocks/>
            </p:cNvSpPr>
            <p:nvPr/>
          </p:nvSpPr>
          <p:spPr bwMode="auto">
            <a:xfrm>
              <a:off x="6785" y="1635"/>
              <a:ext cx="44" cy="44"/>
            </a:xfrm>
            <a:custGeom>
              <a:avLst/>
              <a:gdLst>
                <a:gd name="T0" fmla="*/ 0 w 44"/>
                <a:gd name="T1" fmla="*/ 44 h 44"/>
                <a:gd name="T2" fmla="*/ 22 w 44"/>
                <a:gd name="T3" fmla="*/ 0 h 44"/>
                <a:gd name="T4" fmla="*/ 44 w 44"/>
                <a:gd name="T5" fmla="*/ 44 h 44"/>
                <a:gd name="T6" fmla="*/ 0 w 44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4">
                  <a:moveTo>
                    <a:pt x="0" y="44"/>
                  </a:moveTo>
                  <a:lnTo>
                    <a:pt x="22" y="0"/>
                  </a:lnTo>
                  <a:lnTo>
                    <a:pt x="44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Rectangle 124"/>
            <p:cNvSpPr>
              <a:spLocks noChangeArrowheads="1"/>
            </p:cNvSpPr>
            <p:nvPr/>
          </p:nvSpPr>
          <p:spPr bwMode="auto">
            <a:xfrm>
              <a:off x="3373" y="2544"/>
              <a:ext cx="342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Serving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4" name="Freeform 125"/>
            <p:cNvSpPr>
              <a:spLocks/>
            </p:cNvSpPr>
            <p:nvPr/>
          </p:nvSpPr>
          <p:spPr bwMode="auto">
            <a:xfrm>
              <a:off x="7059" y="2850"/>
              <a:ext cx="116" cy="424"/>
            </a:xfrm>
            <a:custGeom>
              <a:avLst/>
              <a:gdLst>
                <a:gd name="T0" fmla="*/ 0 w 116"/>
                <a:gd name="T1" fmla="*/ 0 h 424"/>
                <a:gd name="T2" fmla="*/ 68 w 116"/>
                <a:gd name="T3" fmla="*/ 0 h 424"/>
                <a:gd name="T4" fmla="*/ 68 w 116"/>
                <a:gd name="T5" fmla="*/ 424 h 424"/>
                <a:gd name="T6" fmla="*/ 116 w 116"/>
                <a:gd name="T7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424">
                  <a:moveTo>
                    <a:pt x="0" y="0"/>
                  </a:moveTo>
                  <a:lnTo>
                    <a:pt x="68" y="0"/>
                  </a:lnTo>
                  <a:lnTo>
                    <a:pt x="68" y="424"/>
                  </a:lnTo>
                  <a:lnTo>
                    <a:pt x="116" y="424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26"/>
            <p:cNvSpPr>
              <a:spLocks/>
            </p:cNvSpPr>
            <p:nvPr/>
          </p:nvSpPr>
          <p:spPr bwMode="auto">
            <a:xfrm>
              <a:off x="7170" y="3252"/>
              <a:ext cx="43" cy="43"/>
            </a:xfrm>
            <a:custGeom>
              <a:avLst/>
              <a:gdLst>
                <a:gd name="T0" fmla="*/ 0 w 43"/>
                <a:gd name="T1" fmla="*/ 0 h 43"/>
                <a:gd name="T2" fmla="*/ 43 w 43"/>
                <a:gd name="T3" fmla="*/ 22 h 43"/>
                <a:gd name="T4" fmla="*/ 0 w 43"/>
                <a:gd name="T5" fmla="*/ 43 h 43"/>
                <a:gd name="T6" fmla="*/ 0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43" y="22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27"/>
            <p:cNvSpPr>
              <a:spLocks/>
            </p:cNvSpPr>
            <p:nvPr/>
          </p:nvSpPr>
          <p:spPr bwMode="auto">
            <a:xfrm>
              <a:off x="4423" y="1052"/>
              <a:ext cx="3062" cy="2222"/>
            </a:xfrm>
            <a:custGeom>
              <a:avLst/>
              <a:gdLst>
                <a:gd name="T0" fmla="*/ 2993 w 3062"/>
                <a:gd name="T1" fmla="*/ 2222 h 2222"/>
                <a:gd name="T2" fmla="*/ 3062 w 3062"/>
                <a:gd name="T3" fmla="*/ 2222 h 2222"/>
                <a:gd name="T4" fmla="*/ 3062 w 3062"/>
                <a:gd name="T5" fmla="*/ 0 h 2222"/>
                <a:gd name="T6" fmla="*/ 0 w 3062"/>
                <a:gd name="T7" fmla="*/ 0 h 2222"/>
                <a:gd name="T8" fmla="*/ 0 w 3062"/>
                <a:gd name="T9" fmla="*/ 456 h 2222"/>
                <a:gd name="T10" fmla="*/ 99 w 3062"/>
                <a:gd name="T11" fmla="*/ 456 h 2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2" h="2222">
                  <a:moveTo>
                    <a:pt x="2993" y="2222"/>
                  </a:moveTo>
                  <a:lnTo>
                    <a:pt x="3062" y="2222"/>
                  </a:lnTo>
                  <a:lnTo>
                    <a:pt x="3062" y="0"/>
                  </a:lnTo>
                  <a:lnTo>
                    <a:pt x="0" y="0"/>
                  </a:lnTo>
                  <a:lnTo>
                    <a:pt x="0" y="456"/>
                  </a:lnTo>
                  <a:lnTo>
                    <a:pt x="99" y="456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Freeform 128"/>
            <p:cNvSpPr>
              <a:spLocks/>
            </p:cNvSpPr>
            <p:nvPr/>
          </p:nvSpPr>
          <p:spPr bwMode="auto">
            <a:xfrm>
              <a:off x="4517" y="1486"/>
              <a:ext cx="43" cy="44"/>
            </a:xfrm>
            <a:custGeom>
              <a:avLst/>
              <a:gdLst>
                <a:gd name="T0" fmla="*/ 0 w 43"/>
                <a:gd name="T1" fmla="*/ 0 h 44"/>
                <a:gd name="T2" fmla="*/ 43 w 43"/>
                <a:gd name="T3" fmla="*/ 22 h 44"/>
                <a:gd name="T4" fmla="*/ 0 w 43"/>
                <a:gd name="T5" fmla="*/ 44 h 44"/>
                <a:gd name="T6" fmla="*/ 0 w 43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4">
                  <a:moveTo>
                    <a:pt x="0" y="0"/>
                  </a:moveTo>
                  <a:lnTo>
                    <a:pt x="43" y="22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29"/>
            <p:cNvSpPr>
              <a:spLocks/>
            </p:cNvSpPr>
            <p:nvPr/>
          </p:nvSpPr>
          <p:spPr bwMode="auto">
            <a:xfrm>
              <a:off x="5338" y="1052"/>
              <a:ext cx="2147" cy="2222"/>
            </a:xfrm>
            <a:custGeom>
              <a:avLst/>
              <a:gdLst>
                <a:gd name="T0" fmla="*/ 2078 w 2147"/>
                <a:gd name="T1" fmla="*/ 2222 h 2222"/>
                <a:gd name="T2" fmla="*/ 2147 w 2147"/>
                <a:gd name="T3" fmla="*/ 2222 h 2222"/>
                <a:gd name="T4" fmla="*/ 2147 w 2147"/>
                <a:gd name="T5" fmla="*/ 0 h 2222"/>
                <a:gd name="T6" fmla="*/ 0 w 2147"/>
                <a:gd name="T7" fmla="*/ 0 h 2222"/>
                <a:gd name="T8" fmla="*/ 0 w 2147"/>
                <a:gd name="T9" fmla="*/ 461 h 2222"/>
                <a:gd name="T10" fmla="*/ 236 w 2147"/>
                <a:gd name="T11" fmla="*/ 461 h 2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7" h="2222">
                  <a:moveTo>
                    <a:pt x="2078" y="2222"/>
                  </a:moveTo>
                  <a:lnTo>
                    <a:pt x="2147" y="2222"/>
                  </a:lnTo>
                  <a:lnTo>
                    <a:pt x="2147" y="0"/>
                  </a:lnTo>
                  <a:lnTo>
                    <a:pt x="0" y="0"/>
                  </a:lnTo>
                  <a:lnTo>
                    <a:pt x="0" y="461"/>
                  </a:lnTo>
                  <a:lnTo>
                    <a:pt x="236" y="461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30"/>
            <p:cNvSpPr>
              <a:spLocks/>
            </p:cNvSpPr>
            <p:nvPr/>
          </p:nvSpPr>
          <p:spPr bwMode="auto">
            <a:xfrm>
              <a:off x="5569" y="1492"/>
              <a:ext cx="43" cy="43"/>
            </a:xfrm>
            <a:custGeom>
              <a:avLst/>
              <a:gdLst>
                <a:gd name="T0" fmla="*/ 0 w 43"/>
                <a:gd name="T1" fmla="*/ 0 h 43"/>
                <a:gd name="T2" fmla="*/ 43 w 43"/>
                <a:gd name="T3" fmla="*/ 21 h 43"/>
                <a:gd name="T4" fmla="*/ 0 w 43"/>
                <a:gd name="T5" fmla="*/ 43 h 43"/>
                <a:gd name="T6" fmla="*/ 0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43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31"/>
            <p:cNvSpPr>
              <a:spLocks/>
            </p:cNvSpPr>
            <p:nvPr/>
          </p:nvSpPr>
          <p:spPr bwMode="auto">
            <a:xfrm>
              <a:off x="6289" y="1513"/>
              <a:ext cx="229" cy="310"/>
            </a:xfrm>
            <a:custGeom>
              <a:avLst/>
              <a:gdLst>
                <a:gd name="T0" fmla="*/ 0 w 229"/>
                <a:gd name="T1" fmla="*/ 310 h 310"/>
                <a:gd name="T2" fmla="*/ 0 w 229"/>
                <a:gd name="T3" fmla="*/ 0 h 310"/>
                <a:gd name="T4" fmla="*/ 229 w 229"/>
                <a:gd name="T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310">
                  <a:moveTo>
                    <a:pt x="0" y="310"/>
                  </a:moveTo>
                  <a:lnTo>
                    <a:pt x="0" y="0"/>
                  </a:lnTo>
                  <a:lnTo>
                    <a:pt x="229" y="0"/>
                  </a:lnTo>
                </a:path>
              </a:pathLst>
            </a:custGeom>
            <a:noFill/>
            <a:ln w="14288" cap="rnd">
              <a:solidFill>
                <a:srgbClr val="7030A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32"/>
            <p:cNvSpPr>
              <a:spLocks/>
            </p:cNvSpPr>
            <p:nvPr/>
          </p:nvSpPr>
          <p:spPr bwMode="auto">
            <a:xfrm>
              <a:off x="6512" y="1492"/>
              <a:ext cx="44" cy="43"/>
            </a:xfrm>
            <a:custGeom>
              <a:avLst/>
              <a:gdLst>
                <a:gd name="T0" fmla="*/ 0 w 44"/>
                <a:gd name="T1" fmla="*/ 0 h 43"/>
                <a:gd name="T2" fmla="*/ 44 w 44"/>
                <a:gd name="T3" fmla="*/ 21 h 43"/>
                <a:gd name="T4" fmla="*/ 0 w 44"/>
                <a:gd name="T5" fmla="*/ 43 h 43"/>
                <a:gd name="T6" fmla="*/ 0 w 44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3">
                  <a:moveTo>
                    <a:pt x="0" y="0"/>
                  </a:moveTo>
                  <a:lnTo>
                    <a:pt x="44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33"/>
            <p:cNvSpPr>
              <a:spLocks/>
            </p:cNvSpPr>
            <p:nvPr/>
          </p:nvSpPr>
          <p:spPr bwMode="auto">
            <a:xfrm>
              <a:off x="5544" y="1284"/>
              <a:ext cx="1583" cy="178"/>
            </a:xfrm>
            <a:custGeom>
              <a:avLst/>
              <a:gdLst>
                <a:gd name="T0" fmla="*/ 1515 w 1583"/>
                <a:gd name="T1" fmla="*/ 178 h 178"/>
                <a:gd name="T2" fmla="*/ 1583 w 1583"/>
                <a:gd name="T3" fmla="*/ 178 h 178"/>
                <a:gd name="T4" fmla="*/ 1583 w 1583"/>
                <a:gd name="T5" fmla="*/ 0 h 178"/>
                <a:gd name="T6" fmla="*/ 0 w 1583"/>
                <a:gd name="T7" fmla="*/ 0 h 178"/>
                <a:gd name="T8" fmla="*/ 0 w 1583"/>
                <a:gd name="T9" fmla="*/ 176 h 178"/>
                <a:gd name="T10" fmla="*/ 30 w 1583"/>
                <a:gd name="T11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3" h="178">
                  <a:moveTo>
                    <a:pt x="1515" y="178"/>
                  </a:moveTo>
                  <a:lnTo>
                    <a:pt x="1583" y="178"/>
                  </a:lnTo>
                  <a:lnTo>
                    <a:pt x="1583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30" y="176"/>
                  </a:lnTo>
                </a:path>
              </a:pathLst>
            </a:custGeom>
            <a:noFill/>
            <a:ln w="142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4"/>
            <p:cNvSpPr>
              <a:spLocks/>
            </p:cNvSpPr>
            <p:nvPr/>
          </p:nvSpPr>
          <p:spPr bwMode="auto">
            <a:xfrm>
              <a:off x="5569" y="1439"/>
              <a:ext cx="43" cy="43"/>
            </a:xfrm>
            <a:custGeom>
              <a:avLst/>
              <a:gdLst>
                <a:gd name="T0" fmla="*/ 0 w 43"/>
                <a:gd name="T1" fmla="*/ 0 h 43"/>
                <a:gd name="T2" fmla="*/ 43 w 43"/>
                <a:gd name="T3" fmla="*/ 21 h 43"/>
                <a:gd name="T4" fmla="*/ 0 w 43"/>
                <a:gd name="T5" fmla="*/ 43 h 43"/>
                <a:gd name="T6" fmla="*/ 0 w 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43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135"/>
            <p:cNvSpPr>
              <a:spLocks noChangeArrowheads="1"/>
            </p:cNvSpPr>
            <p:nvPr/>
          </p:nvSpPr>
          <p:spPr bwMode="auto">
            <a:xfrm>
              <a:off x="5486" y="1133"/>
              <a:ext cx="372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Training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Line 136"/>
            <p:cNvSpPr>
              <a:spLocks noChangeShapeType="1"/>
            </p:cNvSpPr>
            <p:nvPr/>
          </p:nvSpPr>
          <p:spPr bwMode="auto">
            <a:xfrm flipV="1">
              <a:off x="4321" y="1965"/>
              <a:ext cx="352" cy="3"/>
            </a:xfrm>
            <a:prstGeom prst="line">
              <a:avLst/>
            </a:pr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137"/>
            <p:cNvSpPr>
              <a:spLocks noChangeArrowheads="1"/>
            </p:cNvSpPr>
            <p:nvPr/>
          </p:nvSpPr>
          <p:spPr bwMode="auto">
            <a:xfrm>
              <a:off x="4288" y="1952"/>
              <a:ext cx="33" cy="32"/>
            </a:xfrm>
            <a:prstGeom prst="ellipse">
              <a:avLst/>
            </a:prstGeom>
            <a:noFill/>
            <a:ln w="142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38"/>
            <p:cNvSpPr>
              <a:spLocks/>
            </p:cNvSpPr>
            <p:nvPr/>
          </p:nvSpPr>
          <p:spPr bwMode="auto">
            <a:xfrm>
              <a:off x="4668" y="1944"/>
              <a:ext cx="44" cy="43"/>
            </a:xfrm>
            <a:custGeom>
              <a:avLst/>
              <a:gdLst>
                <a:gd name="T0" fmla="*/ 0 w 44"/>
                <a:gd name="T1" fmla="*/ 0 h 43"/>
                <a:gd name="T2" fmla="*/ 44 w 44"/>
                <a:gd name="T3" fmla="*/ 21 h 43"/>
                <a:gd name="T4" fmla="*/ 0 w 44"/>
                <a:gd name="T5" fmla="*/ 43 h 43"/>
                <a:gd name="T6" fmla="*/ 0 w 44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3">
                  <a:moveTo>
                    <a:pt x="0" y="0"/>
                  </a:moveTo>
                  <a:lnTo>
                    <a:pt x="44" y="21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39"/>
            <p:cNvSpPr>
              <a:spLocks noChangeArrowheads="1"/>
            </p:cNvSpPr>
            <p:nvPr/>
          </p:nvSpPr>
          <p:spPr bwMode="auto">
            <a:xfrm>
              <a:off x="3650" y="1863"/>
              <a:ext cx="731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New Simulation or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140"/>
            <p:cNvSpPr>
              <a:spLocks noChangeArrowheads="1"/>
            </p:cNvSpPr>
            <p:nvPr/>
          </p:nvSpPr>
          <p:spPr bwMode="auto">
            <a:xfrm>
              <a:off x="3650" y="1960"/>
              <a:ext cx="707" cy="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Experimental Data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85EBD29-663A-40B6-8632-23C3FE44CB40}"/>
              </a:ext>
            </a:extLst>
          </p:cNvPr>
          <p:cNvSpPr/>
          <p:nvPr/>
        </p:nvSpPr>
        <p:spPr bwMode="ltGray">
          <a:xfrm>
            <a:off x="5242136" y="3565327"/>
            <a:ext cx="6741902" cy="425451"/>
          </a:xfrm>
          <a:prstGeom prst="rect">
            <a:avLst/>
          </a:prstGeom>
          <a:solidFill>
            <a:schemeClr val="bg1"/>
          </a:solidFill>
          <a:ln w="571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</a:pPr>
            <a:r>
              <a:rPr lang="en-US" sz="1050">
                <a:solidFill>
                  <a:schemeClr val="tx1"/>
                </a:solidFill>
                <a:latin typeface="MetricHPE" panose="020B0503030202060203" pitchFamily="34" charset="0"/>
              </a:rPr>
              <a:t>Git for AI </a:t>
            </a:r>
            <a:r>
              <a:rPr lang="en-US" sz="1050" b="1">
                <a:solidFill>
                  <a:schemeClr val="tx1"/>
                </a:solidFill>
                <a:latin typeface="MetricHPE" panose="020B0503030202060203" pitchFamily="34" charset="0"/>
              </a:rPr>
              <a:t>Common Metadata Framework</a:t>
            </a:r>
            <a:r>
              <a:rPr lang="en-US" sz="1050">
                <a:solidFill>
                  <a:schemeClr val="tx1"/>
                </a:solidFill>
                <a:latin typeface="MetricHPE" panose="020B0503030202060203" pitchFamily="34" charset="0"/>
              </a:rPr>
              <a:t> </a:t>
            </a:r>
            <a:r>
              <a:rPr lang="en-US" sz="1050" b="1">
                <a:solidFill>
                  <a:schemeClr val="tx1"/>
                </a:solidFill>
                <a:latin typeface="MetricHPE" panose="020B0503030202060203" pitchFamily="34" charset="0"/>
              </a:rPr>
              <a:t>(CMF)</a:t>
            </a:r>
            <a:br>
              <a:rPr lang="en-US" sz="1050" b="1">
                <a:solidFill>
                  <a:schemeClr val="tx1"/>
                </a:solidFill>
                <a:latin typeface="MetricHPE" panose="020B0503030202060203" pitchFamily="34" charset="0"/>
              </a:rPr>
            </a:br>
            <a:r>
              <a:rPr lang="en-US" sz="1050">
                <a:solidFill>
                  <a:schemeClr val="tx1"/>
                </a:solidFill>
                <a:latin typeface="MetricHPE" panose="020B0503030202060203" pitchFamily="34" charset="0"/>
              </a:rPr>
              <a:t>Metadata : Git; Data, Artifacts : DVC</a:t>
            </a:r>
          </a:p>
        </p:txBody>
      </p:sp>
    </p:spTree>
    <p:extLst>
      <p:ext uri="{BB962C8B-B14F-4D97-AF65-F5344CB8AC3E}">
        <p14:creationId xmlns:p14="http://schemas.microsoft.com/office/powerpoint/2010/main" val="110278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Metadata Framework (CMF)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96" y="151088"/>
            <a:ext cx="11421304" cy="427036"/>
          </a:xfrm>
        </p:spPr>
        <p:txBody>
          <a:bodyPr/>
          <a:lstStyle/>
          <a:p>
            <a:r>
              <a:rPr lang="en-US"/>
              <a:t>ML METADATA TRACKING TOOLS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6</a:t>
            </a:fld>
            <a:endParaRPr lang="en-US"/>
          </a:p>
        </p:txBody>
      </p:sp>
      <p:graphicFrame>
        <p:nvGraphicFramePr>
          <p:cNvPr id="7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49836"/>
              </p:ext>
            </p:extLst>
          </p:nvPr>
        </p:nvGraphicFramePr>
        <p:xfrm>
          <a:off x="389696" y="920081"/>
          <a:ext cx="11083436" cy="581269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7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0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023">
                <a:tc gridSpan="4"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>
                    <a:solidFill>
                      <a:srgbClr val="CFDC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23">
                <a:tc gridSpan="4">
                  <a:txBody>
                    <a:bodyPr/>
                    <a:lstStyle/>
                    <a:p>
                      <a:pPr algn="l"/>
                      <a:r>
                        <a:rPr lang="en-US"/>
                        <a:t>COLLABORATIVE DEVELOPMENT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36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Git like Support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023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DATACENTRIC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SUPPORT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22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Integrated Versioning </a:t>
                      </a: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46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Identified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by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Path / ID</a:t>
                      </a:r>
                    </a:p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Uniquely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Identified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by Hashes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38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Subset Identification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387">
                <a:tc gridSpan="4">
                  <a:txBody>
                    <a:bodyPr/>
                    <a:lstStyle/>
                    <a:p>
                      <a:pPr algn="l"/>
                      <a:r>
                        <a:rPr lang="en-US"/>
                        <a:t>METRICS TRACKING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846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Fine</a:t>
                      </a:r>
                      <a:r>
                        <a:rPr lang="en-US" baseline="0"/>
                        <a:t> grained e</a:t>
                      </a:r>
                      <a:r>
                        <a:rPr lang="en-US"/>
                        <a:t>xperiment tracking metrics</a:t>
                      </a:r>
                      <a:br>
                        <a:rPr lang="en-US"/>
                      </a:b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38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PIPELINE</a:t>
                      </a:r>
                      <a:r>
                        <a:rPr lang="en-US" baseline="0"/>
                        <a:t> METADATA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38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Pipeline</a:t>
                      </a:r>
                      <a:r>
                        <a:rPr lang="en-US" baseline="0"/>
                        <a:t> Lineage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387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00128" y="822935"/>
            <a:ext cx="2942897" cy="4144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400" b="1"/>
              <a:t>CMF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6335" y="783708"/>
            <a:ext cx="3781651" cy="42703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b="1"/>
              <a:t>MLFLOW TRACKING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1079" y="783930"/>
            <a:ext cx="1394909" cy="42703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b="1"/>
              <a:t>MLMD</a:t>
            </a:r>
          </a:p>
        </p:txBody>
      </p:sp>
    </p:spTree>
    <p:extLst>
      <p:ext uri="{BB962C8B-B14F-4D97-AF65-F5344CB8AC3E}">
        <p14:creationId xmlns:p14="http://schemas.microsoft.com/office/powerpoint/2010/main" val="4643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etricHPE Black"/>
              </a:rPr>
              <a:t> CMF Tracks both execution and artifact Lineage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00400" y="2843572"/>
            <a:ext cx="2022006" cy="41406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>
                <a:latin typeface="Arial Black" panose="020B0A04020102020204" pitchFamily="34" charset="0"/>
              </a:rPr>
              <a:t>Lineage DAG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76" y="1206895"/>
            <a:ext cx="3931478" cy="17843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912497" y="1264711"/>
            <a:ext cx="6898503" cy="753155"/>
            <a:chOff x="5772822" y="2005221"/>
            <a:chExt cx="6898503" cy="753155"/>
          </a:xfrm>
        </p:grpSpPr>
        <p:sp>
          <p:nvSpPr>
            <p:cNvPr id="9" name="Right Arrow 8"/>
            <p:cNvSpPr/>
            <p:nvPr/>
          </p:nvSpPr>
          <p:spPr>
            <a:xfrm>
              <a:off x="5772822" y="2077415"/>
              <a:ext cx="6898503" cy="680961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ight Arrow 4"/>
            <p:cNvSpPr/>
            <p:nvPr/>
          </p:nvSpPr>
          <p:spPr>
            <a:xfrm>
              <a:off x="6002050" y="2005221"/>
              <a:ext cx="6643143" cy="5177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400" kern="1200"/>
            </a:p>
            <a:p>
              <a:pPr marL="285750" indent="-28575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400" kern="1200"/>
                <a:t>Lineage stored as DAGs , Provenance 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76" y="3539839"/>
            <a:ext cx="3738467" cy="2324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249" y="3539839"/>
            <a:ext cx="4376738" cy="2152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57494" y="5864130"/>
            <a:ext cx="2411604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>
                <a:latin typeface="Arial Black" panose="020B0A04020102020204" pitchFamily="34" charset="0"/>
              </a:rPr>
              <a:t>Artifact Lineage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2134" y="5870597"/>
            <a:ext cx="2878538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>
                <a:latin typeface="Arial Black" panose="020B0A04020102020204" pitchFamily="34" charset="0"/>
              </a:rPr>
              <a:t>Execution Lineage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5A633-3C2F-B07E-8D11-9F9C349C4F87}"/>
              </a:ext>
            </a:extLst>
          </p:cNvPr>
          <p:cNvSpPr txBox="1"/>
          <p:nvPr/>
        </p:nvSpPr>
        <p:spPr>
          <a:xfrm>
            <a:off x="4724400" y="3200400"/>
            <a:ext cx="2743200" cy="111722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>
                <a:solidFill>
                  <a:srgbClr val="242424"/>
                </a:solidFill>
                <a:latin typeface="-apple-system"/>
              </a:rPr>
              <a:t> CMF Tracks both execution and artifact Lineage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Faster development of Models, increasing efficiency for Data Scientist, Accelerating new Science </a:t>
            </a:r>
            <a:endParaRPr lang="en-GB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1746" y="123983"/>
            <a:ext cx="11498270" cy="401362"/>
          </a:xfrm>
        </p:spPr>
        <p:txBody>
          <a:bodyPr/>
          <a:lstStyle/>
          <a:p>
            <a:r>
              <a:rPr lang="en-US"/>
              <a:t>COMMON METADATA 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75900" y="3320272"/>
            <a:ext cx="2097934" cy="3071860"/>
            <a:chOff x="3165987" y="2942565"/>
            <a:chExt cx="2408134" cy="33592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5987" y="2942565"/>
              <a:ext cx="2408134" cy="3359246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10" name="Rectangle 9"/>
            <p:cNvSpPr/>
            <p:nvPr/>
          </p:nvSpPr>
          <p:spPr bwMode="ltGray">
            <a:xfrm>
              <a:off x="3234813" y="5771535"/>
              <a:ext cx="2202426" cy="34413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210382" y="3331742"/>
            <a:ext cx="2389583" cy="2619867"/>
            <a:chOff x="735276" y="3207948"/>
            <a:chExt cx="3638550" cy="325755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276" y="3207948"/>
              <a:ext cx="3638550" cy="3257550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31" name="Rectangle 30"/>
            <p:cNvSpPr/>
            <p:nvPr/>
          </p:nvSpPr>
          <p:spPr bwMode="ltGray">
            <a:xfrm>
              <a:off x="763675" y="4913644"/>
              <a:ext cx="3016185" cy="40528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12" y="1383222"/>
            <a:ext cx="10726822" cy="126197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ltGray">
          <a:xfrm>
            <a:off x="985208" y="1258109"/>
            <a:ext cx="10569087" cy="1197465"/>
          </a:xfrm>
          <a:prstGeom prst="round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848" y="972290"/>
            <a:ext cx="2502568" cy="25868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/>
              <a:t>Python library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6134" y="2942412"/>
            <a:ext cx="4535905" cy="20235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/>
              <a:t>Example Metadata Collected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644484" y="3486612"/>
            <a:ext cx="5203770" cy="3306216"/>
            <a:chOff x="6560556" y="2735665"/>
            <a:chExt cx="5203770" cy="33062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1E3870-F800-4538-9455-00A9435E1D3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14272" y="3938094"/>
              <a:ext cx="523464" cy="38837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1E3870-F800-4538-9455-00A9435E1D3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0988" y="3943700"/>
              <a:ext cx="523464" cy="3883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81E3870-F800-4538-9455-00A9435E1D3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98735" y="3112163"/>
              <a:ext cx="523464" cy="388377"/>
            </a:xfrm>
            <a:prstGeom prst="rect">
              <a:avLst/>
            </a:prstGeom>
          </p:spPr>
        </p:pic>
        <p:sp>
          <p:nvSpPr>
            <p:cNvPr id="22" name="TextBox 14"/>
            <p:cNvSpPr txBox="1"/>
            <p:nvPr/>
          </p:nvSpPr>
          <p:spPr>
            <a:xfrm>
              <a:off x="8141476" y="2735665"/>
              <a:ext cx="1192518" cy="272915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/>
                <a:t>Remote Storage (data, models)</a:t>
              </a:r>
            </a:p>
          </p:txBody>
        </p:sp>
        <p:sp>
          <p:nvSpPr>
            <p:cNvPr id="23" name="TextBox 15"/>
            <p:cNvSpPr txBox="1"/>
            <p:nvPr/>
          </p:nvSpPr>
          <p:spPr>
            <a:xfrm>
              <a:off x="7933782" y="3552408"/>
              <a:ext cx="980154" cy="309358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/>
                <a:t>Metadata Repository</a:t>
              </a:r>
            </a:p>
          </p:txBody>
        </p:sp>
        <p:sp>
          <p:nvSpPr>
            <p:cNvPr id="24" name="TextBox 16"/>
            <p:cNvSpPr txBox="1"/>
            <p:nvPr/>
          </p:nvSpPr>
          <p:spPr>
            <a:xfrm>
              <a:off x="8706640" y="3559623"/>
              <a:ext cx="980154" cy="309358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/>
                <a:t>Git Repository</a:t>
              </a:r>
              <a:br>
                <a:rPr lang="en-US" sz="1050"/>
              </a:br>
              <a:r>
                <a:rPr lang="en-US" sz="1050"/>
                <a:t>(code)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9862971" y="3495913"/>
              <a:ext cx="559651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9862971" y="3845810"/>
              <a:ext cx="559651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7250467" y="3723977"/>
              <a:ext cx="559651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8522263" y="4695810"/>
              <a:ext cx="559651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2"/>
            <p:cNvSpPr txBox="1"/>
            <p:nvPr/>
          </p:nvSpPr>
          <p:spPr>
            <a:xfrm>
              <a:off x="7016055" y="3262360"/>
              <a:ext cx="1192518" cy="272915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>
                <a:lnSpc>
                  <a:spcPct val="90000"/>
                </a:lnSpc>
                <a:spcBef>
                  <a:spcPts val="400"/>
                </a:spcBef>
              </a:pPr>
              <a:r>
                <a:rPr lang="en-US" sz="1200"/>
                <a:t>1.	Push to central repo</a:t>
              </a:r>
            </a:p>
          </p:txBody>
        </p:sp>
        <p:sp>
          <p:nvSpPr>
            <p:cNvPr id="33" name="TextBox 23"/>
            <p:cNvSpPr txBox="1"/>
            <p:nvPr/>
          </p:nvSpPr>
          <p:spPr>
            <a:xfrm>
              <a:off x="8844997" y="4538260"/>
              <a:ext cx="1933850" cy="293513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038" indent="-173038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/>
                <a:t>4. 	</a:t>
              </a:r>
              <a:r>
                <a:rPr lang="en-US" sz="1200"/>
                <a:t>Modified data &amp; metadata available for consumption</a:t>
              </a:r>
            </a:p>
          </p:txBody>
        </p:sp>
        <p:sp>
          <p:nvSpPr>
            <p:cNvPr id="34" name="TextBox 24"/>
            <p:cNvSpPr txBox="1"/>
            <p:nvPr/>
          </p:nvSpPr>
          <p:spPr>
            <a:xfrm>
              <a:off x="9617512" y="4019341"/>
              <a:ext cx="1512044" cy="318434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/>
                <a:t>3. 	</a:t>
              </a:r>
              <a:r>
                <a:rPr lang="en-US" sz="1200"/>
                <a:t>Augment / Clean and push to remote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CFD5F6F-B498-4337-9687-5A162CD50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0887951" y="3265427"/>
              <a:ext cx="876375" cy="89775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49324" y="5140756"/>
              <a:ext cx="879750" cy="90112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5BE8617-85DB-4B5F-AA39-4CCC7468EBF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25312" y="3092490"/>
              <a:ext cx="589797" cy="43759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5BE8617-85DB-4B5F-AA39-4CCC7468EBF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81105" y="3912417"/>
              <a:ext cx="589797" cy="43759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BE8617-85DB-4B5F-AA39-4CCC7468EBF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36185" y="3890729"/>
              <a:ext cx="589797" cy="43759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BE45FB5-0E84-4951-9D13-9DD6DA4F8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60556" y="3438077"/>
              <a:ext cx="552450" cy="552450"/>
            </a:xfrm>
            <a:prstGeom prst="rect">
              <a:avLst/>
            </a:prstGeom>
          </p:spPr>
        </p:pic>
        <p:sp>
          <p:nvSpPr>
            <p:cNvPr id="41" name="TextBox 32"/>
            <p:cNvSpPr txBox="1"/>
            <p:nvPr/>
          </p:nvSpPr>
          <p:spPr>
            <a:xfrm>
              <a:off x="9586329" y="3104742"/>
              <a:ext cx="1192518" cy="272915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>
                <a:lnSpc>
                  <a:spcPct val="90000"/>
                </a:lnSpc>
                <a:spcBef>
                  <a:spcPts val="400"/>
                </a:spcBef>
              </a:pPr>
              <a:r>
                <a:rPr lang="en-US" sz="1200"/>
                <a:t>2.	Pull to local repo</a:t>
              </a:r>
            </a:p>
          </p:txBody>
        </p:sp>
      </p:grpSp>
      <p:sp>
        <p:nvSpPr>
          <p:cNvPr id="6" name="Rectangle 5"/>
          <p:cNvSpPr/>
          <p:nvPr/>
        </p:nvSpPr>
        <p:spPr bwMode="ltGray">
          <a:xfrm>
            <a:off x="6401850" y="3256909"/>
            <a:ext cx="5594373" cy="36010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/>
              <a:t>Decentralized usage model,</a:t>
            </a:r>
            <a:br>
              <a:rPr lang="en-US"/>
            </a:br>
            <a:r>
              <a:rPr lang="en-US"/>
              <a:t>easily cloned in any environment</a:t>
            </a:r>
          </a:p>
        </p:txBody>
      </p:sp>
      <p:sp>
        <p:nvSpPr>
          <p:cNvPr id="42" name="Content Placeholder 3"/>
          <p:cNvSpPr>
            <a:spLocks noGrp="1"/>
          </p:cNvSpPr>
          <p:nvPr>
            <p:ph sz="quarter" idx="18"/>
          </p:nvPr>
        </p:nvSpPr>
        <p:spPr>
          <a:xfrm>
            <a:off x="6485987" y="2634364"/>
            <a:ext cx="5508383" cy="6354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/>
              <a:t>Decentralized usage model,</a:t>
            </a:r>
            <a:br>
              <a:rPr lang="en-US" sz="1800"/>
            </a:br>
            <a:r>
              <a:rPr lang="en-US" sz="1800"/>
              <a:t>easily cloned in any environment</a:t>
            </a:r>
          </a:p>
        </p:txBody>
      </p:sp>
    </p:spTree>
    <p:extLst>
      <p:ext uri="{BB962C8B-B14F-4D97-AF65-F5344CB8AC3E}">
        <p14:creationId xmlns:p14="http://schemas.microsoft.com/office/powerpoint/2010/main" val="425839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Metadata Framework (CMF)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7229509" y="1835002"/>
            <a:ext cx="1305573" cy="23725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Optimization Engine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355553" y="1373471"/>
            <a:ext cx="6374378" cy="3730197"/>
            <a:chOff x="2630245" y="1448821"/>
            <a:chExt cx="6583680" cy="4408898"/>
          </a:xfrm>
        </p:grpSpPr>
        <p:sp>
          <p:nvSpPr>
            <p:cNvPr id="10" name="Rectangle 9"/>
            <p:cNvSpPr/>
            <p:nvPr/>
          </p:nvSpPr>
          <p:spPr bwMode="ltGray">
            <a:xfrm>
              <a:off x="2630245" y="1769813"/>
              <a:ext cx="6583680" cy="4087906"/>
            </a:xfrm>
            <a:prstGeom prst="rect">
              <a:avLst/>
            </a:prstGeom>
            <a:noFill/>
            <a:ln w="69850" cmpd="sng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59871" y="1448821"/>
              <a:ext cx="4252807" cy="408825"/>
            </a:xfrm>
            <a:prstGeom prst="rect">
              <a:avLst/>
            </a:prstGeom>
            <a:solidFill>
              <a:schemeClr val="bg1"/>
            </a:solidFill>
            <a:ln w="57150">
              <a:noFill/>
              <a:miter lim="800000"/>
            </a:ln>
          </p:spPr>
          <p:txBody>
            <a:bodyPr wrap="square" lIns="182880" tIns="182880" rIns="182880" bIns="18288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</a:pPr>
              <a:r>
                <a:rPr lang="en-US"/>
                <a:t>COMMON METADATA FRAMEWORK</a:t>
              </a:r>
            </a:p>
          </p:txBody>
        </p:sp>
      </p:grpSp>
      <p:sp>
        <p:nvSpPr>
          <p:cNvPr id="12" name="Rounded Rectangle 11"/>
          <p:cNvSpPr/>
          <p:nvPr/>
        </p:nvSpPr>
        <p:spPr bwMode="ltGray">
          <a:xfrm>
            <a:off x="7254806" y="1858413"/>
            <a:ext cx="1188120" cy="25353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 API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2455074" y="1837328"/>
            <a:ext cx="4666430" cy="42272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tlCol="0" anchor="ctr"/>
          <a:lstStyle/>
          <a:p>
            <a:pPr algn="ctr"/>
            <a:r>
              <a:rPr lang="en-US">
                <a:solidFill>
                  <a:prstClr val="black"/>
                </a:solidFill>
              </a:rPr>
              <a:t> Logging Engine </a:t>
            </a:r>
          </a:p>
          <a:p>
            <a:pPr algn="ctr"/>
            <a:r>
              <a:rPr lang="en-US" sz="1200">
                <a:solidFill>
                  <a:prstClr val="black"/>
                </a:solidFill>
              </a:rPr>
              <a:t>( Explicit and </a:t>
            </a:r>
            <a:r>
              <a:rPr lang="en-US" sz="1200">
                <a:solidFill>
                  <a:schemeClr val="accent1">
                    <a:lumMod val="60000"/>
                    <a:lumOff val="40000"/>
                  </a:schemeClr>
                </a:solidFill>
              </a:rPr>
              <a:t>Implicit Tracking</a:t>
            </a:r>
            <a:r>
              <a:rPr lang="en-US" sz="120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4" name="Rounded Rectangle 13"/>
          <p:cNvSpPr/>
          <p:nvPr/>
        </p:nvSpPr>
        <p:spPr bwMode="ltGray">
          <a:xfrm>
            <a:off x="2522296" y="1879508"/>
            <a:ext cx="1054252" cy="26628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Rest API</a:t>
            </a:r>
          </a:p>
        </p:txBody>
      </p:sp>
      <p:sp>
        <p:nvSpPr>
          <p:cNvPr id="15" name="Rectangle 14"/>
          <p:cNvSpPr/>
          <p:nvPr/>
        </p:nvSpPr>
        <p:spPr bwMode="ltGray">
          <a:xfrm>
            <a:off x="2455075" y="2942204"/>
            <a:ext cx="2448532" cy="626090"/>
          </a:xfrm>
          <a:prstGeom prst="rect">
            <a:avLst/>
          </a:prstGeom>
          <a:solidFill>
            <a:srgbClr val="EEF8E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black"/>
                </a:solidFill>
              </a:rPr>
              <a:t>Metadata Store       </a:t>
            </a:r>
          </a:p>
          <a:p>
            <a:pPr algn="ctr"/>
            <a:r>
              <a:rPr lang="en-US">
                <a:solidFill>
                  <a:prstClr val="black"/>
                </a:solidFill>
              </a:rPr>
              <a:t>(MLMD/ MLFlow)</a:t>
            </a:r>
          </a:p>
        </p:txBody>
      </p:sp>
      <p:sp>
        <p:nvSpPr>
          <p:cNvPr id="16" name="Rectangle 15"/>
          <p:cNvSpPr/>
          <p:nvPr/>
        </p:nvSpPr>
        <p:spPr bwMode="ltGray">
          <a:xfrm>
            <a:off x="4967627" y="2927579"/>
            <a:ext cx="1058510" cy="1250954"/>
          </a:xfrm>
          <a:prstGeom prst="rect">
            <a:avLst/>
          </a:prstGeom>
          <a:solidFill>
            <a:srgbClr val="EEF8E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black"/>
                </a:solidFill>
              </a:rPr>
              <a:t>Artifact </a:t>
            </a:r>
          </a:p>
          <a:p>
            <a:pPr algn="ctr"/>
            <a:r>
              <a:rPr lang="en-US">
                <a:solidFill>
                  <a:prstClr val="black"/>
                </a:solidFill>
              </a:rPr>
              <a:t>Store             </a:t>
            </a:r>
          </a:p>
          <a:p>
            <a:pPr algn="ctr"/>
            <a:r>
              <a:rPr lang="en-US">
                <a:solidFill>
                  <a:prstClr val="black"/>
                </a:solidFill>
              </a:rPr>
              <a:t> ( DVC</a:t>
            </a:r>
          </a:p>
          <a:p>
            <a:pPr algn="ctr"/>
            <a:r>
              <a:rPr lang="en-US">
                <a:solidFill>
                  <a:prstClr val="black"/>
                </a:solidFill>
              </a:rPr>
              <a:t>/Others)</a:t>
            </a:r>
          </a:p>
        </p:txBody>
      </p:sp>
      <p:sp>
        <p:nvSpPr>
          <p:cNvPr id="17" name="Rectangle 16"/>
          <p:cNvSpPr/>
          <p:nvPr/>
        </p:nvSpPr>
        <p:spPr bwMode="ltGray">
          <a:xfrm>
            <a:off x="2485894" y="4343537"/>
            <a:ext cx="6049188" cy="6463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0" rtlCol="0" anchor="t" anchorCtr="0"/>
          <a:lstStyle/>
          <a:p>
            <a:pPr algn="ctr"/>
            <a:r>
              <a:rPr lang="en-US">
                <a:solidFill>
                  <a:prstClr val="black"/>
                </a:solidFill>
              </a:rPr>
              <a:t>                Query Engine</a:t>
            </a:r>
          </a:p>
        </p:txBody>
      </p:sp>
      <p:sp>
        <p:nvSpPr>
          <p:cNvPr id="18" name="Rectangle 17"/>
          <p:cNvSpPr/>
          <p:nvPr/>
        </p:nvSpPr>
        <p:spPr bwMode="ltGray">
          <a:xfrm>
            <a:off x="2485894" y="3653389"/>
            <a:ext cx="2385752" cy="586339"/>
          </a:xfrm>
          <a:prstGeom prst="rect">
            <a:avLst/>
          </a:prstGeom>
          <a:solidFill>
            <a:srgbClr val="EEF8E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pPr algn="ctr"/>
            <a:r>
              <a:rPr lang="en-US">
                <a:solidFill>
                  <a:prstClr val="black"/>
                </a:solidFill>
              </a:rPr>
              <a:t>Query Cache Layer</a:t>
            </a:r>
          </a:p>
          <a:p>
            <a:pPr algn="ctr"/>
            <a:r>
              <a:rPr lang="en-US">
                <a:solidFill>
                  <a:prstClr val="black"/>
                </a:solidFill>
              </a:rPr>
              <a:t> (Graph Database)</a:t>
            </a:r>
          </a:p>
        </p:txBody>
      </p:sp>
      <p:sp>
        <p:nvSpPr>
          <p:cNvPr id="19" name="Rounded Rectangle 18"/>
          <p:cNvSpPr/>
          <p:nvPr/>
        </p:nvSpPr>
        <p:spPr bwMode="ltGray">
          <a:xfrm>
            <a:off x="2537039" y="4654500"/>
            <a:ext cx="2116433" cy="26628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Rest API</a:t>
            </a:r>
          </a:p>
        </p:txBody>
      </p:sp>
      <p:sp>
        <p:nvSpPr>
          <p:cNvPr id="20" name="Rectangle 19"/>
          <p:cNvSpPr/>
          <p:nvPr/>
        </p:nvSpPr>
        <p:spPr bwMode="ltGray">
          <a:xfrm>
            <a:off x="2455073" y="2389558"/>
            <a:ext cx="4666431" cy="2850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Distribution Layer</a:t>
            </a:r>
          </a:p>
        </p:txBody>
      </p:sp>
      <p:sp>
        <p:nvSpPr>
          <p:cNvPr id="21" name="Rectangle 20"/>
          <p:cNvSpPr/>
          <p:nvPr/>
        </p:nvSpPr>
        <p:spPr bwMode="ltGray">
          <a:xfrm>
            <a:off x="6062995" y="2932323"/>
            <a:ext cx="1058510" cy="1246210"/>
          </a:xfrm>
          <a:prstGeom prst="rect">
            <a:avLst/>
          </a:prstGeom>
          <a:solidFill>
            <a:srgbClr val="EEF8E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black"/>
                </a:solidFill>
              </a:rPr>
              <a:t>GIT</a:t>
            </a:r>
          </a:p>
        </p:txBody>
      </p:sp>
      <p:sp>
        <p:nvSpPr>
          <p:cNvPr id="22" name="Rectangle 21"/>
          <p:cNvSpPr/>
          <p:nvPr/>
        </p:nvSpPr>
        <p:spPr bwMode="ltGray">
          <a:xfrm>
            <a:off x="4513569" y="5563252"/>
            <a:ext cx="333487" cy="1924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88288" y="5316457"/>
            <a:ext cx="3157803" cy="5154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/>
              <a:t>Common Metadata Framework </a:t>
            </a:r>
          </a:p>
        </p:txBody>
      </p:sp>
      <p:sp>
        <p:nvSpPr>
          <p:cNvPr id="24" name="Rectangle 23"/>
          <p:cNvSpPr/>
          <p:nvPr/>
        </p:nvSpPr>
        <p:spPr bwMode="ltGray">
          <a:xfrm>
            <a:off x="4524694" y="5853875"/>
            <a:ext cx="333487" cy="192464"/>
          </a:xfrm>
          <a:prstGeom prst="rect">
            <a:avLst/>
          </a:prstGeom>
          <a:solidFill>
            <a:srgbClr val="EEF8E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58181" y="5613642"/>
            <a:ext cx="2483576" cy="5154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/>
              <a:t>Existing Frameworks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81643" y="5986822"/>
            <a:ext cx="2803598" cy="9192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/>
              <a:t>In Development</a:t>
            </a:r>
          </a:p>
          <a:p>
            <a:pPr algn="l">
              <a:lnSpc>
                <a:spcPct val="90000"/>
              </a:lnSpc>
              <a:spcBef>
                <a:spcPts val="400"/>
              </a:spcBef>
            </a:pPr>
            <a:endParaRPr lang="en-US"/>
          </a:p>
        </p:txBody>
      </p:sp>
      <p:sp>
        <p:nvSpPr>
          <p:cNvPr id="27" name="Rectangle 26"/>
          <p:cNvSpPr/>
          <p:nvPr/>
        </p:nvSpPr>
        <p:spPr bwMode="ltGray">
          <a:xfrm>
            <a:off x="4513569" y="6201278"/>
            <a:ext cx="768074" cy="2249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Text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242211" y="789841"/>
            <a:ext cx="7279465" cy="9469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/>
              <a:t>UNIFIED MANAGEMENT OF CODE, DATA AND METADATA</a:t>
            </a:r>
          </a:p>
          <a:p>
            <a:pPr algn="l">
              <a:lnSpc>
                <a:spcPct val="90000"/>
              </a:lnSpc>
              <a:spcBef>
                <a:spcPts val="4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6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.pptx" id="{413FE5A0-5971-492C-AADA-5C9E9F554605}" vid="{9B816485-25F1-4B6F-8965-48C8821912A4}"/>
    </a:ext>
  </a:extLst>
</a:theme>
</file>

<file path=ppt/theme/theme2.xml><?xml version="1.0" encoding="utf-8"?>
<a:theme xmlns:a="http://schemas.openxmlformats.org/drawingml/2006/main" name="1_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 Standard 16x9 White Template.pptx" id="{413FE5A0-5971-492C-AADA-5C9E9F554605}" vid="{9B816485-25F1-4B6F-8965-48C8821912A4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9747DA2A73B24ABE384FCD54BA3A8C" ma:contentTypeVersion="16" ma:contentTypeDescription="Create a new document." ma:contentTypeScope="" ma:versionID="1930f3d6f0ad3f6c4ad5ba53e8b81741">
  <xsd:schema xmlns:xsd="http://www.w3.org/2001/XMLSchema" xmlns:xs="http://www.w3.org/2001/XMLSchema" xmlns:p="http://schemas.microsoft.com/office/2006/metadata/properties" xmlns:ns2="32af7114-8712-4501-a9b5-42f85cc9a6ee" xmlns:ns3="14b7011f-0da9-42e2-9d9c-15f2351dae9b" xmlns:ns4="528dc42b-a8a9-4871-b1aa-61453096122c" targetNamespace="http://schemas.microsoft.com/office/2006/metadata/properties" ma:root="true" ma:fieldsID="6d23993b800d12fc977f302047513c94" ns2:_="" ns3:_="" ns4:_="">
    <xsd:import namespace="32af7114-8712-4501-a9b5-42f85cc9a6ee"/>
    <xsd:import namespace="14b7011f-0da9-42e2-9d9c-15f2351dae9b"/>
    <xsd:import namespace="528dc42b-a8a9-4871-b1aa-6145309612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f7114-8712-4501-a9b5-42f85cc9a6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5aa102e-2e4d-4f82-9951-c6a7f8de6b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b7011f-0da9-42e2-9d9c-15f2351dae9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8dc42b-a8a9-4871-b1aa-61453096122c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40001fb0-f71b-456e-a79c-df3c58f750a1" ma:internalName="TaxCatchAll" ma:showField="CatchAllData" ma:web="14b7011f-0da9-42e2-9d9c-15f2351dae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af7114-8712-4501-a9b5-42f85cc9a6ee">
      <Terms xmlns="http://schemas.microsoft.com/office/infopath/2007/PartnerControls"/>
    </lcf76f155ced4ddcb4097134ff3c332f>
    <TaxCatchAll xmlns="528dc42b-a8a9-4871-b1aa-61453096122c" xsi:nil="true"/>
  </documentManagement>
</p:properties>
</file>

<file path=customXml/itemProps1.xml><?xml version="1.0" encoding="utf-8"?>
<ds:datastoreItem xmlns:ds="http://schemas.openxmlformats.org/officeDocument/2006/customXml" ds:itemID="{61C1E07C-292F-4047-8BD4-462DCBB67C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6067D3-A070-415C-9C52-F2FC4747DC39}"/>
</file>

<file path=customXml/itemProps3.xml><?xml version="1.0" encoding="utf-8"?>
<ds:datastoreItem xmlns:ds="http://schemas.openxmlformats.org/officeDocument/2006/customXml" ds:itemID="{C5162D3D-0CAC-43C1-BAD7-F4B488614432}">
  <ds:schemaRefs>
    <ds:schemaRef ds:uri="14b7011f-0da9-42e2-9d9c-15f2351dae9b"/>
    <ds:schemaRef ds:uri="32af7114-8712-4501-a9b5-42f85cc9a6e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hpe-standard-16x9-white-template-1566963528844</Template>
  <TotalTime>0</TotalTime>
  <Words>3479</Words>
  <Application>Microsoft Office PowerPoint</Application>
  <PresentationFormat>Widescreen</PresentationFormat>
  <Paragraphs>668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Helvetica</vt:lpstr>
      <vt:lpstr>MetricHPE Light</vt:lpstr>
      <vt:lpstr>Symbol</vt:lpstr>
      <vt:lpstr>-apple-system</vt:lpstr>
      <vt:lpstr>MetricHPE Medium</vt:lpstr>
      <vt:lpstr>Calibri</vt:lpstr>
      <vt:lpstr>Courier New</vt:lpstr>
      <vt:lpstr>MetricHPE Black</vt:lpstr>
      <vt:lpstr>MetricHPE</vt:lpstr>
      <vt:lpstr>MetricHPE Semibold</vt:lpstr>
      <vt:lpstr>Arial</vt:lpstr>
      <vt:lpstr>Arial Black</vt:lpstr>
      <vt:lpstr>HPE_Standard_Metric_16x9_080117</vt:lpstr>
      <vt:lpstr>1_HPE_Standard_Metric_16x9_080117</vt:lpstr>
      <vt:lpstr>Common Metadata Framework for Trusted AI</vt:lpstr>
      <vt:lpstr>Agenda</vt:lpstr>
      <vt:lpstr>Self-Learning Data Foundation for trustworthy AI</vt:lpstr>
      <vt:lpstr>Tracking and Managing Metadata  in the Era of Data-centric AI </vt:lpstr>
      <vt:lpstr>Common Metadata Framework (CMF)</vt:lpstr>
      <vt:lpstr>ML METADATA TRACKING TOOLS</vt:lpstr>
      <vt:lpstr> CMF Tracks both execution and artifact Lineage</vt:lpstr>
      <vt:lpstr>COMMON METADATA FRAMEWORK</vt:lpstr>
      <vt:lpstr>Common Metadata Framework (CMF) Architecture</vt:lpstr>
      <vt:lpstr>Cmf api</vt:lpstr>
      <vt:lpstr>CMF API</vt:lpstr>
      <vt:lpstr>CMF API</vt:lpstr>
      <vt:lpstr>Integration with ecosystem of ML frameworks and ML tracking platforms</vt:lpstr>
      <vt:lpstr>Proof-of-concept implementations</vt:lpstr>
      <vt:lpstr>Autologging with ML/DL frameworks</vt:lpstr>
      <vt:lpstr>Integration with tracking platforms: callbacks</vt:lpstr>
      <vt:lpstr>Integration with tracking platforms: fully-functional backends</vt:lpstr>
      <vt:lpstr>Integration with tracking platforms: external references</vt:lpstr>
      <vt:lpstr>Thank you</vt:lpstr>
      <vt:lpstr>CMF Demo</vt:lpstr>
      <vt:lpstr>PowerPoint Presentation</vt:lpstr>
      <vt:lpstr>Use Cases</vt:lpstr>
      <vt:lpstr>Objectives</vt:lpstr>
      <vt:lpstr>Problem Statement</vt:lpstr>
      <vt:lpstr>Example Use Case 1</vt:lpstr>
      <vt:lpstr>Exa.trkX High Energy Physics Particle Reconstruction</vt:lpstr>
      <vt:lpstr>Instrumenting Exa.trkX HEP Particle Reconstruction Pipeline with CMF</vt:lpstr>
      <vt:lpstr>Enabling AI MODEL OPTIMIZATION FOR COMPLEX LINKED AI PIPELINES</vt:lpstr>
      <vt:lpstr>Example Use Case 2</vt:lpstr>
      <vt:lpstr>DeepCam atmospheric image segmentation </vt:lpstr>
      <vt:lpstr>DeepCam atmospheric image segmentation </vt:lpstr>
      <vt:lpstr>Example Use Case 3</vt:lpstr>
      <vt:lpstr>DeepCam atmospheric image segmentation </vt:lpstr>
      <vt:lpstr>Realizing CMF in End to end HPC Environments</vt:lpstr>
      <vt:lpstr>End-to-end DATA Workflows: SUPERFACILITY MODEL</vt:lpstr>
      <vt:lpstr>CMF Prototype on NERSC Spin</vt:lpstr>
      <vt:lpstr>JupyterLab at NERSC</vt:lpstr>
      <vt:lpstr>METADATA HUB at NERSC?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guidelines for PowerPoint presentations</dc:title>
  <dc:creator>Foltin, Martin</dc:creator>
  <cp:lastModifiedBy>Serebryakov, Sergey</cp:lastModifiedBy>
  <cp:revision>1</cp:revision>
  <dcterms:created xsi:type="dcterms:W3CDTF">2022-02-18T19:35:51Z</dcterms:created>
  <dcterms:modified xsi:type="dcterms:W3CDTF">2022-06-24T00:29:02Z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  <property fmtid="{D5CDD505-2E9C-101B-9397-08002B2CF9AE}" pid="5" name="ContentTypeId">
    <vt:lpwstr>0x010100C29747DA2A73B24ABE384FCD54BA3A8C</vt:lpwstr>
  </property>
</Properties>
</file>